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3"/>
    <p:sldMasterId id="2147483678" r:id="rId4"/>
    <p:sldMasterId id="2147483693" r:id="rId5"/>
    <p:sldMasterId id="2147483708" r:id="rId6"/>
    <p:sldMasterId id="2147483723" r:id="rId7"/>
    <p:sldMasterId id="2147483738" r:id="rId8"/>
    <p:sldMasterId id="2147483753" r:id="rId9"/>
    <p:sldMasterId id="2147483768" r:id="rId10"/>
    <p:sldMasterId id="2147483783" r:id="rId11"/>
    <p:sldMasterId id="2147483798" r:id="rId12"/>
    <p:sldMasterId id="2147483813" r:id="rId13"/>
    <p:sldMasterId id="2147483828" r:id="rId14"/>
    <p:sldMasterId id="2147483843" r:id="rId15"/>
    <p:sldMasterId id="2147483858" r:id="rId16"/>
    <p:sldMasterId id="2147483873" r:id="rId17"/>
    <p:sldMasterId id="2147483888" r:id="rId18"/>
    <p:sldMasterId id="2147483903" r:id="rId19"/>
  </p:sldMasterIdLst>
  <p:notesMasterIdLst>
    <p:notesMasterId r:id="rId21"/>
  </p:notesMasterIdLst>
  <p:handoutMasterIdLst>
    <p:handoutMasterId r:id="rId97"/>
  </p:handoutMasterIdLst>
  <p:sldIdLst>
    <p:sldId id="257" r:id="rId20"/>
    <p:sldId id="336" r:id="rId22"/>
    <p:sldId id="262" r:id="rId23"/>
    <p:sldId id="338" r:id="rId24"/>
    <p:sldId id="339" r:id="rId25"/>
    <p:sldId id="340" r:id="rId26"/>
    <p:sldId id="342" r:id="rId27"/>
    <p:sldId id="263" r:id="rId28"/>
    <p:sldId id="421" r:id="rId29"/>
    <p:sldId id="354" r:id="rId30"/>
    <p:sldId id="361" r:id="rId31"/>
    <p:sldId id="362" r:id="rId32"/>
    <p:sldId id="405" r:id="rId33"/>
    <p:sldId id="368" r:id="rId34"/>
    <p:sldId id="443" r:id="rId35"/>
    <p:sldId id="489" r:id="rId36"/>
    <p:sldId id="490" r:id="rId37"/>
    <p:sldId id="492" r:id="rId38"/>
    <p:sldId id="370" r:id="rId39"/>
    <p:sldId id="371" r:id="rId40"/>
    <p:sldId id="270" r:id="rId41"/>
    <p:sldId id="275" r:id="rId42"/>
    <p:sldId id="274" r:id="rId43"/>
    <p:sldId id="276" r:id="rId44"/>
    <p:sldId id="277" r:id="rId45"/>
    <p:sldId id="373" r:id="rId46"/>
    <p:sldId id="393" r:id="rId47"/>
    <p:sldId id="411" r:id="rId48"/>
    <p:sldId id="444" r:id="rId49"/>
    <p:sldId id="439" r:id="rId50"/>
    <p:sldId id="428" r:id="rId51"/>
    <p:sldId id="374" r:id="rId52"/>
    <p:sldId id="493" r:id="rId53"/>
    <p:sldId id="429" r:id="rId54"/>
    <p:sldId id="414" r:id="rId55"/>
    <p:sldId id="415" r:id="rId56"/>
    <p:sldId id="416" r:id="rId57"/>
    <p:sldId id="417" r:id="rId58"/>
    <p:sldId id="431" r:id="rId59"/>
    <p:sldId id="430" r:id="rId60"/>
    <p:sldId id="432" r:id="rId61"/>
    <p:sldId id="433" r:id="rId62"/>
    <p:sldId id="494" r:id="rId63"/>
    <p:sldId id="375" r:id="rId64"/>
    <p:sldId id="434" r:id="rId65"/>
    <p:sldId id="386" r:id="rId66"/>
    <p:sldId id="498" r:id="rId67"/>
    <p:sldId id="500" r:id="rId68"/>
    <p:sldId id="495" r:id="rId69"/>
    <p:sldId id="501" r:id="rId70"/>
    <p:sldId id="387" r:id="rId71"/>
    <p:sldId id="389" r:id="rId72"/>
    <p:sldId id="376" r:id="rId73"/>
    <p:sldId id="502" r:id="rId74"/>
    <p:sldId id="503" r:id="rId75"/>
    <p:sldId id="505" r:id="rId76"/>
    <p:sldId id="506" r:id="rId77"/>
    <p:sldId id="377" r:id="rId78"/>
    <p:sldId id="508" r:id="rId79"/>
    <p:sldId id="507" r:id="rId80"/>
    <p:sldId id="378" r:id="rId81"/>
    <p:sldId id="509" r:id="rId82"/>
    <p:sldId id="379" r:id="rId83"/>
    <p:sldId id="549" r:id="rId84"/>
    <p:sldId id="284" r:id="rId85"/>
    <p:sldId id="550" r:id="rId86"/>
    <p:sldId id="283" r:id="rId87"/>
    <p:sldId id="551" r:id="rId88"/>
    <p:sldId id="390" r:id="rId89"/>
    <p:sldId id="445" r:id="rId90"/>
    <p:sldId id="291" r:id="rId91"/>
    <p:sldId id="292" r:id="rId92"/>
    <p:sldId id="426" r:id="rId93"/>
    <p:sldId id="437" r:id="rId94"/>
    <p:sldId id="391" r:id="rId95"/>
    <p:sldId id="438" r:id="rId96"/>
  </p:sldIdLst>
  <p:sldSz cx="9144000" cy="6858000" type="screen4x3"/>
  <p:notesSz cx="9144000" cy="6858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00"/>
    <a:srgbClr val="FF6600"/>
    <a:srgbClr val="FFCC00"/>
    <a:srgbClr val="CCFF33"/>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45"/>
    <p:restoredTop sz="94660"/>
  </p:normalViewPr>
  <p:slideViewPr>
    <p:cSldViewPr showGuides="1">
      <p:cViewPr varScale="1">
        <p:scale>
          <a:sx n="76" d="100"/>
          <a:sy n="76" d="100"/>
        </p:scale>
        <p:origin x="-360" y="-96"/>
      </p:cViewPr>
      <p:guideLst>
        <p:guide orient="horz" pos="2160"/>
        <p:guide pos="284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385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76.xml"/><Relationship Id="rId95" Type="http://schemas.openxmlformats.org/officeDocument/2006/relationships/slide" Target="slides/slide75.xml"/><Relationship Id="rId94" Type="http://schemas.openxmlformats.org/officeDocument/2006/relationships/slide" Target="slides/slide74.xml"/><Relationship Id="rId93" Type="http://schemas.openxmlformats.org/officeDocument/2006/relationships/slide" Target="slides/slide73.xml"/><Relationship Id="rId92" Type="http://schemas.openxmlformats.org/officeDocument/2006/relationships/slide" Target="slides/slide72.xml"/><Relationship Id="rId91" Type="http://schemas.openxmlformats.org/officeDocument/2006/relationships/slide" Target="slides/slide71.xml"/><Relationship Id="rId90" Type="http://schemas.openxmlformats.org/officeDocument/2006/relationships/slide" Target="slides/slide70.xml"/><Relationship Id="rId9" Type="http://schemas.openxmlformats.org/officeDocument/2006/relationships/slideMaster" Target="slideMasters/slideMaster8.xml"/><Relationship Id="rId89" Type="http://schemas.openxmlformats.org/officeDocument/2006/relationships/slide" Target="slides/slide69.xml"/><Relationship Id="rId88" Type="http://schemas.openxmlformats.org/officeDocument/2006/relationships/slide" Target="slides/slide68.xml"/><Relationship Id="rId87" Type="http://schemas.openxmlformats.org/officeDocument/2006/relationships/slide" Target="slides/slide67.xml"/><Relationship Id="rId86" Type="http://schemas.openxmlformats.org/officeDocument/2006/relationships/slide" Target="slides/slide66.xml"/><Relationship Id="rId85" Type="http://schemas.openxmlformats.org/officeDocument/2006/relationships/slide" Target="slides/slide65.xml"/><Relationship Id="rId84" Type="http://schemas.openxmlformats.org/officeDocument/2006/relationships/slide" Target="slides/slide64.xml"/><Relationship Id="rId83" Type="http://schemas.openxmlformats.org/officeDocument/2006/relationships/slide" Target="slides/slide63.xml"/><Relationship Id="rId82" Type="http://schemas.openxmlformats.org/officeDocument/2006/relationships/slide" Target="slides/slide62.xml"/><Relationship Id="rId81" Type="http://schemas.openxmlformats.org/officeDocument/2006/relationships/slide" Target="slides/slide61.xml"/><Relationship Id="rId80" Type="http://schemas.openxmlformats.org/officeDocument/2006/relationships/slide" Target="slides/slide60.xml"/><Relationship Id="rId8" Type="http://schemas.openxmlformats.org/officeDocument/2006/relationships/slideMaster" Target="slideMasters/slideMaster7.xml"/><Relationship Id="rId79" Type="http://schemas.openxmlformats.org/officeDocument/2006/relationships/slide" Target="slides/slide59.xml"/><Relationship Id="rId78" Type="http://schemas.openxmlformats.org/officeDocument/2006/relationships/slide" Target="slides/slide58.xml"/><Relationship Id="rId77" Type="http://schemas.openxmlformats.org/officeDocument/2006/relationships/slide" Target="slides/slide57.xml"/><Relationship Id="rId76" Type="http://schemas.openxmlformats.org/officeDocument/2006/relationships/slide" Target="slides/slide56.xml"/><Relationship Id="rId75" Type="http://schemas.openxmlformats.org/officeDocument/2006/relationships/slide" Target="slides/slide55.xml"/><Relationship Id="rId74" Type="http://schemas.openxmlformats.org/officeDocument/2006/relationships/slide" Target="slides/slide54.xml"/><Relationship Id="rId73" Type="http://schemas.openxmlformats.org/officeDocument/2006/relationships/slide" Target="slides/slide53.xml"/><Relationship Id="rId72" Type="http://schemas.openxmlformats.org/officeDocument/2006/relationships/slide" Target="slides/slide52.xml"/><Relationship Id="rId71" Type="http://schemas.openxmlformats.org/officeDocument/2006/relationships/slide" Target="slides/slide51.xml"/><Relationship Id="rId70" Type="http://schemas.openxmlformats.org/officeDocument/2006/relationships/slide" Target="slides/slide50.xml"/><Relationship Id="rId7" Type="http://schemas.openxmlformats.org/officeDocument/2006/relationships/slideMaster" Target="slideMasters/slideMaster6.xml"/><Relationship Id="rId69" Type="http://schemas.openxmlformats.org/officeDocument/2006/relationships/slide" Target="slides/slide49.xml"/><Relationship Id="rId68" Type="http://schemas.openxmlformats.org/officeDocument/2006/relationships/slide" Target="slides/slide48.xml"/><Relationship Id="rId67" Type="http://schemas.openxmlformats.org/officeDocument/2006/relationships/slide" Target="slides/slide47.xml"/><Relationship Id="rId66" Type="http://schemas.openxmlformats.org/officeDocument/2006/relationships/slide" Target="slides/slide46.xml"/><Relationship Id="rId65" Type="http://schemas.openxmlformats.org/officeDocument/2006/relationships/slide" Target="slides/slide45.xml"/><Relationship Id="rId64" Type="http://schemas.openxmlformats.org/officeDocument/2006/relationships/slide" Target="slides/slide44.xml"/><Relationship Id="rId63" Type="http://schemas.openxmlformats.org/officeDocument/2006/relationships/slide" Target="slides/slide43.xml"/><Relationship Id="rId62" Type="http://schemas.openxmlformats.org/officeDocument/2006/relationships/slide" Target="slides/slide42.xml"/><Relationship Id="rId61" Type="http://schemas.openxmlformats.org/officeDocument/2006/relationships/slide" Target="slides/slide41.xml"/><Relationship Id="rId60" Type="http://schemas.openxmlformats.org/officeDocument/2006/relationships/slide" Target="slides/slide40.xml"/><Relationship Id="rId6" Type="http://schemas.openxmlformats.org/officeDocument/2006/relationships/slideMaster" Target="slideMasters/slideMaster5.xml"/><Relationship Id="rId59" Type="http://schemas.openxmlformats.org/officeDocument/2006/relationships/slide" Target="slides/slide39.xml"/><Relationship Id="rId58" Type="http://schemas.openxmlformats.org/officeDocument/2006/relationships/slide" Target="slides/slide38.xml"/><Relationship Id="rId57" Type="http://schemas.openxmlformats.org/officeDocument/2006/relationships/slide" Target="slides/slide37.xml"/><Relationship Id="rId56" Type="http://schemas.openxmlformats.org/officeDocument/2006/relationships/slide" Target="slides/slide36.xml"/><Relationship Id="rId55" Type="http://schemas.openxmlformats.org/officeDocument/2006/relationships/slide" Target="slides/slide35.xml"/><Relationship Id="rId54" Type="http://schemas.openxmlformats.org/officeDocument/2006/relationships/slide" Target="slides/slide34.xml"/><Relationship Id="rId53" Type="http://schemas.openxmlformats.org/officeDocument/2006/relationships/slide" Target="slides/slide33.xml"/><Relationship Id="rId52" Type="http://schemas.openxmlformats.org/officeDocument/2006/relationships/slide" Target="slides/slide32.xml"/><Relationship Id="rId51" Type="http://schemas.openxmlformats.org/officeDocument/2006/relationships/slide" Target="slides/slide31.xml"/><Relationship Id="rId50" Type="http://schemas.openxmlformats.org/officeDocument/2006/relationships/slide" Target="slides/slide30.xml"/><Relationship Id="rId5" Type="http://schemas.openxmlformats.org/officeDocument/2006/relationships/slideMaster" Target="slideMasters/slideMaster4.xml"/><Relationship Id="rId49" Type="http://schemas.openxmlformats.org/officeDocument/2006/relationships/slide" Target="slides/slide29.xml"/><Relationship Id="rId48" Type="http://schemas.openxmlformats.org/officeDocument/2006/relationships/slide" Target="slides/slide28.xml"/><Relationship Id="rId47" Type="http://schemas.openxmlformats.org/officeDocument/2006/relationships/slide" Target="slides/slide27.xml"/><Relationship Id="rId46" Type="http://schemas.openxmlformats.org/officeDocument/2006/relationships/slide" Target="slides/slide26.xml"/><Relationship Id="rId45" Type="http://schemas.openxmlformats.org/officeDocument/2006/relationships/slide" Target="slides/slide25.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0" Type="http://schemas.openxmlformats.org/officeDocument/2006/relationships/tableStyles" Target="tableStyles.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2034" name="页眉占位符 172033"/>
          <p:cNvSpPr>
            <a:spLocks noGrp="1"/>
          </p:cNvSpPr>
          <p:nvPr>
            <p:ph type="hdr" sz="quarter"/>
          </p:nvPr>
        </p:nvSpPr>
        <p:spPr>
          <a:xfrm>
            <a:off x="0" y="0"/>
            <a:ext cx="3962400" cy="342900"/>
          </a:xfrm>
          <a:prstGeom prst="rect">
            <a:avLst/>
          </a:prstGeom>
          <a:noFill/>
          <a:ln w="9525">
            <a:noFill/>
          </a:ln>
        </p:spPr>
        <p:txBody>
          <a:bodyPr/>
          <a:p>
            <a:pPr lvl="0"/>
            <a:endParaRPr lang="zh-CN" altLang="en-US" sz="1200" dirty="0"/>
          </a:p>
        </p:txBody>
      </p:sp>
      <p:sp>
        <p:nvSpPr>
          <p:cNvPr id="172035" name="日期占位符 172034"/>
          <p:cNvSpPr>
            <a:spLocks noGrp="1"/>
          </p:cNvSpPr>
          <p:nvPr>
            <p:ph type="dt" sz="quarter" idx="1"/>
          </p:nvPr>
        </p:nvSpPr>
        <p:spPr>
          <a:xfrm>
            <a:off x="5180013" y="0"/>
            <a:ext cx="3962400" cy="342900"/>
          </a:xfrm>
          <a:prstGeom prst="rect">
            <a:avLst/>
          </a:prstGeom>
          <a:noFill/>
          <a:ln w="9525">
            <a:noFill/>
          </a:ln>
        </p:spPr>
        <p:txBody>
          <a:bodyPr/>
          <a:p>
            <a:pPr lvl="0" algn="r"/>
            <a:endParaRPr lang="zh-CN" altLang="en-US" sz="1200" dirty="0"/>
          </a:p>
        </p:txBody>
      </p:sp>
      <p:sp>
        <p:nvSpPr>
          <p:cNvPr id="172036" name="页脚占位符 172035"/>
          <p:cNvSpPr>
            <a:spLocks noGrp="1"/>
          </p:cNvSpPr>
          <p:nvPr>
            <p:ph type="ftr" sz="quarter" idx="2"/>
          </p:nvPr>
        </p:nvSpPr>
        <p:spPr>
          <a:xfrm>
            <a:off x="0" y="6513513"/>
            <a:ext cx="3962400" cy="342900"/>
          </a:xfrm>
          <a:prstGeom prst="rect">
            <a:avLst/>
          </a:prstGeom>
          <a:noFill/>
          <a:ln w="9525">
            <a:noFill/>
          </a:ln>
        </p:spPr>
        <p:txBody>
          <a:bodyPr anchor="b" anchorCtr="0"/>
          <a:p>
            <a:pPr lvl="0"/>
            <a:endParaRPr lang="zh-CN" altLang="en-US" sz="1200" dirty="0"/>
          </a:p>
        </p:txBody>
      </p:sp>
      <p:sp>
        <p:nvSpPr>
          <p:cNvPr id="172037" name="灯片编号占位符 172036"/>
          <p:cNvSpPr>
            <a:spLocks noGrp="1"/>
          </p:cNvSpPr>
          <p:nvPr>
            <p:ph type="sldNum" sz="quarter" idx="3"/>
          </p:nvPr>
        </p:nvSpPr>
        <p:spPr>
          <a:xfrm>
            <a:off x="5180013" y="6513513"/>
            <a:ext cx="3962400" cy="3429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4930" name="页眉占位符 124929"/>
          <p:cNvSpPr>
            <a:spLocks noGrp="1"/>
          </p:cNvSpPr>
          <p:nvPr>
            <p:ph type="hdr" sz="quarter"/>
          </p:nvPr>
        </p:nvSpPr>
        <p:spPr>
          <a:xfrm>
            <a:off x="0" y="0"/>
            <a:ext cx="3962400" cy="342900"/>
          </a:xfrm>
          <a:prstGeom prst="rect">
            <a:avLst/>
          </a:prstGeom>
          <a:noFill/>
          <a:ln w="9525">
            <a:noFill/>
          </a:ln>
        </p:spPr>
        <p:txBody>
          <a:bodyPr/>
          <a:p>
            <a:pPr lvl="0"/>
            <a:endParaRPr lang="zh-CN" altLang="en-US" sz="1200" dirty="0"/>
          </a:p>
        </p:txBody>
      </p:sp>
      <p:sp>
        <p:nvSpPr>
          <p:cNvPr id="124931" name="日期占位符 124930"/>
          <p:cNvSpPr>
            <a:spLocks noGrp="1"/>
          </p:cNvSpPr>
          <p:nvPr>
            <p:ph type="dt" idx="1"/>
          </p:nvPr>
        </p:nvSpPr>
        <p:spPr>
          <a:xfrm>
            <a:off x="5180013" y="0"/>
            <a:ext cx="3962400" cy="342900"/>
          </a:xfrm>
          <a:prstGeom prst="rect">
            <a:avLst/>
          </a:prstGeom>
          <a:noFill/>
          <a:ln w="9525">
            <a:noFill/>
          </a:ln>
        </p:spPr>
        <p:txBody>
          <a:bodyPr/>
          <a:p>
            <a:pPr lvl="0" algn="r"/>
            <a:endParaRPr lang="zh-CN" altLang="en-US" sz="1200" dirty="0"/>
          </a:p>
        </p:txBody>
      </p:sp>
      <p:sp>
        <p:nvSpPr>
          <p:cNvPr id="124932" name="幻灯片图像占位符 124931"/>
          <p:cNvSpPr>
            <a:spLocks noRot="1" noTextEdit="1"/>
          </p:cNvSpPr>
          <p:nvPr>
            <p:ph type="sldImg" idx="2"/>
          </p:nvPr>
        </p:nvSpPr>
        <p:spPr>
          <a:xfrm>
            <a:off x="2857500" y="514350"/>
            <a:ext cx="3429000" cy="2571750"/>
          </a:xfrm>
          <a:prstGeom prst="rect">
            <a:avLst/>
          </a:prstGeom>
          <a:ln w="9525" cap="flat" cmpd="sng">
            <a:solidFill>
              <a:srgbClr val="000000"/>
            </a:solidFill>
            <a:prstDash val="solid"/>
            <a:miter/>
            <a:headEnd type="none" w="med" len="med"/>
            <a:tailEnd type="none" w="med" len="med"/>
          </a:ln>
        </p:spPr>
      </p:sp>
      <p:sp>
        <p:nvSpPr>
          <p:cNvPr id="124933" name="文本占位符 124932"/>
          <p:cNvSpPr>
            <a:spLocks noGrp="1"/>
          </p:cNvSpPr>
          <p:nvPr>
            <p:ph type="body" sz="quarter" idx="3"/>
          </p:nvPr>
        </p:nvSpPr>
        <p:spPr>
          <a:xfrm>
            <a:off x="914400" y="3257550"/>
            <a:ext cx="7315200" cy="30861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4934" name="页脚占位符 124933"/>
          <p:cNvSpPr>
            <a:spLocks noGrp="1"/>
          </p:cNvSpPr>
          <p:nvPr>
            <p:ph type="ftr" sz="quarter" idx="4"/>
          </p:nvPr>
        </p:nvSpPr>
        <p:spPr>
          <a:xfrm>
            <a:off x="0" y="6513513"/>
            <a:ext cx="3962400" cy="342900"/>
          </a:xfrm>
          <a:prstGeom prst="rect">
            <a:avLst/>
          </a:prstGeom>
          <a:noFill/>
          <a:ln w="9525">
            <a:noFill/>
          </a:ln>
        </p:spPr>
        <p:txBody>
          <a:bodyPr anchor="b" anchorCtr="0"/>
          <a:p>
            <a:pPr lvl="0"/>
            <a:endParaRPr lang="zh-CN" altLang="en-US" sz="1200" dirty="0"/>
          </a:p>
        </p:txBody>
      </p:sp>
      <p:sp>
        <p:nvSpPr>
          <p:cNvPr id="124935" name="灯片编号占位符 124934"/>
          <p:cNvSpPr>
            <a:spLocks noGrp="1"/>
          </p:cNvSpPr>
          <p:nvPr>
            <p:ph type="sldNum" sz="quarter" idx="5"/>
          </p:nvPr>
        </p:nvSpPr>
        <p:spPr>
          <a:xfrm>
            <a:off x="5180013" y="6513513"/>
            <a:ext cx="3962400" cy="3429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65570" name="幻灯片图像占位符 365569"/>
          <p:cNvSpPr>
            <a:spLocks noRot="1" noTextEdit="1"/>
          </p:cNvSpPr>
          <p:nvPr>
            <p:ph type="sldImg"/>
          </p:nvPr>
        </p:nvSpPr>
        <p:spPr/>
      </p:sp>
      <p:sp>
        <p:nvSpPr>
          <p:cNvPr id="365571" name="文本占位符 365570"/>
          <p:cNvSpPr>
            <a:spLocks noGrp="1"/>
          </p:cNvSpPr>
          <p:nvPr>
            <p:ph type="body" idx="1"/>
          </p:nvPr>
        </p:nvSpPr>
        <p:spPr/>
        <p:txBody>
          <a:bodyPr/>
          <a:p>
            <a:pPr lvl="0"/>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4786" name="幻灯片图像占位符 374785"/>
          <p:cNvSpPr>
            <a:spLocks noRot="1" noTextEdit="1"/>
          </p:cNvSpPr>
          <p:nvPr>
            <p:ph type="sldImg"/>
          </p:nvPr>
        </p:nvSpPr>
        <p:spPr/>
      </p:sp>
      <p:sp>
        <p:nvSpPr>
          <p:cNvPr id="374787" name="文本占位符 374786"/>
          <p:cNvSpPr>
            <a:spLocks noGrp="1"/>
          </p:cNvSpPr>
          <p:nvPr>
            <p:ph type="body" idx="1"/>
          </p:nvPr>
        </p:nvSpPr>
        <p:spPr/>
        <p:txBody>
          <a:bodyPr/>
          <a:p>
            <a:pPr lvl="0"/>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5810" name="幻灯片图像占位符 375809"/>
          <p:cNvSpPr>
            <a:spLocks noRot="1" noTextEdit="1"/>
          </p:cNvSpPr>
          <p:nvPr>
            <p:ph type="sldImg"/>
          </p:nvPr>
        </p:nvSpPr>
        <p:spPr/>
      </p:sp>
      <p:sp>
        <p:nvSpPr>
          <p:cNvPr id="375811" name="文本占位符 375810"/>
          <p:cNvSpPr>
            <a:spLocks noGrp="1"/>
          </p:cNvSpPr>
          <p:nvPr>
            <p:ph type="body" idx="1"/>
          </p:nvPr>
        </p:nvSpPr>
        <p:spPr/>
        <p:txBody>
          <a:bodyPr/>
          <a:p>
            <a:pPr lvl="0"/>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6834" name="幻灯片图像占位符 376833"/>
          <p:cNvSpPr>
            <a:spLocks noRot="1" noTextEdit="1"/>
          </p:cNvSpPr>
          <p:nvPr>
            <p:ph type="sldImg"/>
          </p:nvPr>
        </p:nvSpPr>
        <p:spPr/>
      </p:sp>
      <p:sp>
        <p:nvSpPr>
          <p:cNvPr id="376835" name="文本占位符 376834"/>
          <p:cNvSpPr>
            <a:spLocks noGrp="1"/>
          </p:cNvSpPr>
          <p:nvPr>
            <p:ph type="body" idx="1"/>
          </p:nvPr>
        </p:nvSpPr>
        <p:spPr/>
        <p:txBody>
          <a:bodyPr/>
          <a:p>
            <a:pPr lvl="0"/>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7858" name="幻灯片图像占位符 377857"/>
          <p:cNvSpPr>
            <a:spLocks noRot="1" noTextEdit="1"/>
          </p:cNvSpPr>
          <p:nvPr>
            <p:ph type="sldImg"/>
          </p:nvPr>
        </p:nvSpPr>
        <p:spPr/>
      </p:sp>
      <p:sp>
        <p:nvSpPr>
          <p:cNvPr id="377859" name="文本占位符 377858"/>
          <p:cNvSpPr>
            <a:spLocks noGrp="1"/>
          </p:cNvSpPr>
          <p:nvPr>
            <p:ph type="body" idx="1"/>
          </p:nvPr>
        </p:nvSpPr>
        <p:spPr/>
        <p:txBody>
          <a:bodyPr/>
          <a:p>
            <a:pPr lvl="0"/>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8882" name="幻灯片图像占位符 378881"/>
          <p:cNvSpPr>
            <a:spLocks noRot="1" noTextEdit="1"/>
          </p:cNvSpPr>
          <p:nvPr>
            <p:ph type="sldImg"/>
          </p:nvPr>
        </p:nvSpPr>
        <p:spPr/>
      </p:sp>
      <p:sp>
        <p:nvSpPr>
          <p:cNvPr id="378883" name="文本占位符 378882"/>
          <p:cNvSpPr>
            <a:spLocks noGrp="1"/>
          </p:cNvSpPr>
          <p:nvPr>
            <p:ph type="body" idx="1"/>
          </p:nvPr>
        </p:nvSpPr>
        <p:spPr/>
        <p:txBody>
          <a:bodyPr/>
          <a:p>
            <a:pPr lvl="0"/>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5026" name="幻灯片图像占位符 385025"/>
          <p:cNvSpPr>
            <a:spLocks noRot="1" noTextEdit="1"/>
          </p:cNvSpPr>
          <p:nvPr>
            <p:ph type="sldImg"/>
          </p:nvPr>
        </p:nvSpPr>
        <p:spPr/>
      </p:sp>
      <p:sp>
        <p:nvSpPr>
          <p:cNvPr id="385027" name="文本占位符 385026"/>
          <p:cNvSpPr>
            <a:spLocks noGrp="1"/>
          </p:cNvSpPr>
          <p:nvPr>
            <p:ph type="body" idx="1"/>
          </p:nvPr>
        </p:nvSpPr>
        <p:spPr/>
        <p:txBody>
          <a:bodyPr/>
          <a:p>
            <a:pPr lvl="0"/>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6050" name="幻灯片图像占位符 386049"/>
          <p:cNvSpPr>
            <a:spLocks noRot="1" noTextEdit="1"/>
          </p:cNvSpPr>
          <p:nvPr>
            <p:ph type="sldImg"/>
          </p:nvPr>
        </p:nvSpPr>
        <p:spPr/>
      </p:sp>
      <p:sp>
        <p:nvSpPr>
          <p:cNvPr id="386051" name="文本占位符 386050"/>
          <p:cNvSpPr>
            <a:spLocks noGrp="1"/>
          </p:cNvSpPr>
          <p:nvPr>
            <p:ph type="body" idx="1"/>
          </p:nvPr>
        </p:nvSpPr>
        <p:spPr/>
        <p:txBody>
          <a:bodyPr/>
          <a:p>
            <a:pPr lvl="0"/>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6050" name="幻灯片图像占位符 386049"/>
          <p:cNvSpPr>
            <a:spLocks noRot="1" noTextEdit="1"/>
          </p:cNvSpPr>
          <p:nvPr>
            <p:ph type="sldImg"/>
          </p:nvPr>
        </p:nvSpPr>
        <p:spPr/>
      </p:sp>
      <p:sp>
        <p:nvSpPr>
          <p:cNvPr id="386051" name="文本占位符 386050"/>
          <p:cNvSpPr>
            <a:spLocks noGrp="1"/>
          </p:cNvSpPr>
          <p:nvPr>
            <p:ph type="body" idx="1"/>
          </p:nvPr>
        </p:nvSpPr>
        <p:spPr/>
        <p:txBody>
          <a:bodyPr/>
          <a:p>
            <a:pPr lvl="0"/>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6050" name="幻灯片图像占位符 386049"/>
          <p:cNvSpPr>
            <a:spLocks noRot="1" noTextEdit="1"/>
          </p:cNvSpPr>
          <p:nvPr>
            <p:ph type="sldImg"/>
          </p:nvPr>
        </p:nvSpPr>
        <p:spPr/>
      </p:sp>
      <p:sp>
        <p:nvSpPr>
          <p:cNvPr id="386051" name="文本占位符 386050"/>
          <p:cNvSpPr>
            <a:spLocks noGrp="1"/>
          </p:cNvSpPr>
          <p:nvPr>
            <p:ph type="body" idx="1"/>
          </p:nvPr>
        </p:nvSpPr>
        <p:spPr/>
        <p:txBody>
          <a:bodyPr/>
          <a:p>
            <a:pPr lvl="0"/>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6050" name="幻灯片图像占位符 386049"/>
          <p:cNvSpPr>
            <a:spLocks noRot="1" noTextEdit="1"/>
          </p:cNvSpPr>
          <p:nvPr>
            <p:ph type="sldImg"/>
          </p:nvPr>
        </p:nvSpPr>
        <p:spPr/>
      </p:sp>
      <p:sp>
        <p:nvSpPr>
          <p:cNvPr id="386051" name="文本占位符 386050"/>
          <p:cNvSpPr>
            <a:spLocks noGrp="1"/>
          </p:cNvSpPr>
          <p:nvPr>
            <p:ph type="body" idx="1"/>
          </p:nvPr>
        </p:nvSpPr>
        <p:spPr/>
        <p:txBody>
          <a:bodyPr/>
          <a:p>
            <a:pPr lvl="0"/>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66594" name="幻灯片图像占位符 366593"/>
          <p:cNvSpPr>
            <a:spLocks noRot="1" noTextEdit="1"/>
          </p:cNvSpPr>
          <p:nvPr>
            <p:ph type="sldImg"/>
          </p:nvPr>
        </p:nvSpPr>
        <p:spPr/>
      </p:sp>
      <p:sp>
        <p:nvSpPr>
          <p:cNvPr id="366595" name="文本占位符 366594"/>
          <p:cNvSpPr>
            <a:spLocks noGrp="1"/>
          </p:cNvSpPr>
          <p:nvPr>
            <p:ph type="body" idx="1"/>
          </p:nvPr>
        </p:nvSpPr>
        <p:spPr/>
        <p:txBody>
          <a:bodyPr/>
          <a:p>
            <a:pPr lvl="0"/>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7074" name="幻灯片图像占位符 387073"/>
          <p:cNvSpPr>
            <a:spLocks noRot="1" noTextEdit="1"/>
          </p:cNvSpPr>
          <p:nvPr>
            <p:ph type="sldImg"/>
          </p:nvPr>
        </p:nvSpPr>
        <p:spPr/>
      </p:sp>
      <p:sp>
        <p:nvSpPr>
          <p:cNvPr id="387075" name="文本占位符 387074"/>
          <p:cNvSpPr>
            <a:spLocks noGrp="1"/>
          </p:cNvSpPr>
          <p:nvPr>
            <p:ph type="body" idx="1"/>
          </p:nvPr>
        </p:nvSpPr>
        <p:spPr/>
        <p:txBody>
          <a:bodyPr/>
          <a:p>
            <a:pPr lvl="0"/>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8098" name="幻灯片图像占位符 388097"/>
          <p:cNvSpPr>
            <a:spLocks noRot="1" noTextEdit="1"/>
          </p:cNvSpPr>
          <p:nvPr>
            <p:ph type="sldImg"/>
          </p:nvPr>
        </p:nvSpPr>
        <p:spPr/>
      </p:sp>
      <p:sp>
        <p:nvSpPr>
          <p:cNvPr id="388099" name="文本占位符 388098"/>
          <p:cNvSpPr>
            <a:spLocks noGrp="1"/>
          </p:cNvSpPr>
          <p:nvPr>
            <p:ph type="body" idx="1"/>
          </p:nvPr>
        </p:nvSpPr>
        <p:spPr/>
        <p:txBody>
          <a:bodyPr/>
          <a:p>
            <a:pPr lvl="0"/>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89122" name="幻灯片图像占位符 389121"/>
          <p:cNvSpPr>
            <a:spLocks noRot="1" noTextEdit="1"/>
          </p:cNvSpPr>
          <p:nvPr>
            <p:ph type="sldImg"/>
          </p:nvPr>
        </p:nvSpPr>
        <p:spPr/>
      </p:sp>
      <p:sp>
        <p:nvSpPr>
          <p:cNvPr id="389123" name="文本占位符 389122"/>
          <p:cNvSpPr>
            <a:spLocks noGrp="1"/>
          </p:cNvSpPr>
          <p:nvPr>
            <p:ph type="body" idx="1"/>
          </p:nvPr>
        </p:nvSpPr>
        <p:spPr/>
        <p:txBody>
          <a:bodyPr/>
          <a:p>
            <a:pPr lvl="0"/>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0146" name="幻灯片图像占位符 390145"/>
          <p:cNvSpPr>
            <a:spLocks noRot="1" noTextEdit="1"/>
          </p:cNvSpPr>
          <p:nvPr>
            <p:ph type="sldImg"/>
          </p:nvPr>
        </p:nvSpPr>
        <p:spPr/>
      </p:sp>
      <p:sp>
        <p:nvSpPr>
          <p:cNvPr id="390147" name="文本占位符 390146"/>
          <p:cNvSpPr>
            <a:spLocks noGrp="1"/>
          </p:cNvSpPr>
          <p:nvPr>
            <p:ph type="body" idx="1"/>
          </p:nvPr>
        </p:nvSpPr>
        <p:spPr/>
        <p:txBody>
          <a:bodyPr/>
          <a:p>
            <a:pPr lvl="0"/>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1170" name="幻灯片图像占位符 391169"/>
          <p:cNvSpPr>
            <a:spLocks noRot="1" noTextEdit="1"/>
          </p:cNvSpPr>
          <p:nvPr>
            <p:ph type="sldImg"/>
          </p:nvPr>
        </p:nvSpPr>
        <p:spPr/>
      </p:sp>
      <p:sp>
        <p:nvSpPr>
          <p:cNvPr id="391171" name="文本占位符 391170"/>
          <p:cNvSpPr>
            <a:spLocks noGrp="1"/>
          </p:cNvSpPr>
          <p:nvPr>
            <p:ph type="body" idx="1"/>
          </p:nvPr>
        </p:nvSpPr>
        <p:spPr/>
        <p:txBody>
          <a:bodyPr/>
          <a:p>
            <a:pPr lvl="0"/>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2194" name="幻灯片图像占位符 392193"/>
          <p:cNvSpPr>
            <a:spLocks noRot="1" noTextEdit="1"/>
          </p:cNvSpPr>
          <p:nvPr>
            <p:ph type="sldImg"/>
          </p:nvPr>
        </p:nvSpPr>
        <p:spPr/>
      </p:sp>
      <p:sp>
        <p:nvSpPr>
          <p:cNvPr id="392195" name="文本占位符 392194"/>
          <p:cNvSpPr>
            <a:spLocks noGrp="1"/>
          </p:cNvSpPr>
          <p:nvPr>
            <p:ph type="body" idx="1"/>
          </p:nvPr>
        </p:nvSpPr>
        <p:spPr/>
        <p:txBody>
          <a:bodyPr/>
          <a:p>
            <a:pPr lvl="0"/>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3218" name="幻灯片图像占位符 393217"/>
          <p:cNvSpPr>
            <a:spLocks noRot="1" noTextEdit="1"/>
          </p:cNvSpPr>
          <p:nvPr>
            <p:ph type="sldImg"/>
          </p:nvPr>
        </p:nvSpPr>
        <p:spPr/>
      </p:sp>
      <p:sp>
        <p:nvSpPr>
          <p:cNvPr id="393219" name="文本占位符 393218"/>
          <p:cNvSpPr>
            <a:spLocks noGrp="1"/>
          </p:cNvSpPr>
          <p:nvPr>
            <p:ph type="body" idx="1"/>
          </p:nvPr>
        </p:nvSpPr>
        <p:spPr/>
        <p:txBody>
          <a:bodyPr/>
          <a:p>
            <a:pPr lvl="0"/>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4242" name="幻灯片图像占位符 394241"/>
          <p:cNvSpPr>
            <a:spLocks noRot="1" noTextEdit="1"/>
          </p:cNvSpPr>
          <p:nvPr>
            <p:ph type="sldImg"/>
          </p:nvPr>
        </p:nvSpPr>
        <p:spPr/>
      </p:sp>
      <p:sp>
        <p:nvSpPr>
          <p:cNvPr id="394243" name="文本占位符 394242"/>
          <p:cNvSpPr>
            <a:spLocks noGrp="1"/>
          </p:cNvSpPr>
          <p:nvPr>
            <p:ph type="body" idx="1"/>
          </p:nvPr>
        </p:nvSpPr>
        <p:spPr/>
        <p:txBody>
          <a:bodyPr/>
          <a:p>
            <a:pPr lvl="0"/>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5266" name="幻灯片图像占位符 395265"/>
          <p:cNvSpPr>
            <a:spLocks noRot="1" noTextEdit="1"/>
          </p:cNvSpPr>
          <p:nvPr>
            <p:ph type="sldImg"/>
          </p:nvPr>
        </p:nvSpPr>
        <p:spPr/>
      </p:sp>
      <p:sp>
        <p:nvSpPr>
          <p:cNvPr id="395267" name="文本占位符 395266"/>
          <p:cNvSpPr>
            <a:spLocks noGrp="1"/>
          </p:cNvSpPr>
          <p:nvPr>
            <p:ph type="body" idx="1"/>
          </p:nvPr>
        </p:nvSpPr>
        <p:spPr/>
        <p:txBody>
          <a:bodyPr/>
          <a:p>
            <a:pPr lvl="0"/>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6290" name="幻灯片图像占位符 396289"/>
          <p:cNvSpPr>
            <a:spLocks noRot="1" noTextEdit="1"/>
          </p:cNvSpPr>
          <p:nvPr>
            <p:ph type="sldImg"/>
          </p:nvPr>
        </p:nvSpPr>
        <p:spPr/>
      </p:sp>
      <p:sp>
        <p:nvSpPr>
          <p:cNvPr id="396291" name="文本占位符 396290"/>
          <p:cNvSpPr>
            <a:spLocks noGrp="1"/>
          </p:cNvSpPr>
          <p:nvPr>
            <p:ph type="body" idx="1"/>
          </p:nvPr>
        </p:nvSpPr>
        <p:spPr/>
        <p:txBody>
          <a:bodyPr/>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67618" name="幻灯片图像占位符 367617"/>
          <p:cNvSpPr>
            <a:spLocks noRot="1" noTextEdit="1"/>
          </p:cNvSpPr>
          <p:nvPr>
            <p:ph type="sldImg"/>
          </p:nvPr>
        </p:nvSpPr>
        <p:spPr/>
      </p:sp>
      <p:sp>
        <p:nvSpPr>
          <p:cNvPr id="367619" name="文本占位符 367618"/>
          <p:cNvSpPr>
            <a:spLocks noGrp="1"/>
          </p:cNvSpPr>
          <p:nvPr>
            <p:ph type="body" idx="1"/>
          </p:nvPr>
        </p:nvSpPr>
        <p:spPr/>
        <p:txBody>
          <a:bodyPr/>
          <a:p>
            <a:pPr lvl="0"/>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7314" name="幻灯片图像占位符 397313"/>
          <p:cNvSpPr>
            <a:spLocks noRot="1" noTextEdit="1"/>
          </p:cNvSpPr>
          <p:nvPr>
            <p:ph type="sldImg"/>
          </p:nvPr>
        </p:nvSpPr>
        <p:spPr/>
      </p:sp>
      <p:sp>
        <p:nvSpPr>
          <p:cNvPr id="397315" name="文本占位符 397314"/>
          <p:cNvSpPr>
            <a:spLocks noGrp="1"/>
          </p:cNvSpPr>
          <p:nvPr>
            <p:ph type="body" idx="1"/>
          </p:nvPr>
        </p:nvSpPr>
        <p:spPr/>
        <p:txBody>
          <a:bodyPr/>
          <a:p>
            <a:pPr lvl="0"/>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9362" name="幻灯片图像占位符 399361"/>
          <p:cNvSpPr>
            <a:spLocks noRot="1" noTextEdit="1"/>
          </p:cNvSpPr>
          <p:nvPr>
            <p:ph type="sldImg"/>
          </p:nvPr>
        </p:nvSpPr>
        <p:spPr/>
      </p:sp>
      <p:sp>
        <p:nvSpPr>
          <p:cNvPr id="399363" name="文本占位符 399362"/>
          <p:cNvSpPr>
            <a:spLocks noGrp="1"/>
          </p:cNvSpPr>
          <p:nvPr>
            <p:ph type="body" idx="1"/>
          </p:nvPr>
        </p:nvSpPr>
        <p:spPr/>
        <p:txBody>
          <a:bodyPr/>
          <a:p>
            <a:pPr lvl="0"/>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8338" name="幻灯片图像占位符 398337"/>
          <p:cNvSpPr>
            <a:spLocks noRot="1" noTextEdit="1"/>
          </p:cNvSpPr>
          <p:nvPr>
            <p:ph type="sldImg"/>
          </p:nvPr>
        </p:nvSpPr>
        <p:spPr/>
      </p:sp>
      <p:sp>
        <p:nvSpPr>
          <p:cNvPr id="398339" name="文本占位符 398338"/>
          <p:cNvSpPr>
            <a:spLocks noGrp="1"/>
          </p:cNvSpPr>
          <p:nvPr>
            <p:ph type="body" idx="1"/>
          </p:nvPr>
        </p:nvSpPr>
        <p:spPr/>
        <p:txBody>
          <a:bodyPr/>
          <a:p>
            <a:pPr lvl="0"/>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99362" name="幻灯片图像占位符 399361"/>
          <p:cNvSpPr>
            <a:spLocks noRot="1" noTextEdit="1"/>
          </p:cNvSpPr>
          <p:nvPr>
            <p:ph type="sldImg"/>
          </p:nvPr>
        </p:nvSpPr>
        <p:spPr/>
      </p:sp>
      <p:sp>
        <p:nvSpPr>
          <p:cNvPr id="399363" name="文本占位符 399362"/>
          <p:cNvSpPr>
            <a:spLocks noGrp="1"/>
          </p:cNvSpPr>
          <p:nvPr>
            <p:ph type="body" idx="1"/>
          </p:nvPr>
        </p:nvSpPr>
        <p:spPr/>
        <p:txBody>
          <a:bodyPr/>
          <a:p>
            <a:pPr lvl="0"/>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0386" name="幻灯片图像占位符 400385"/>
          <p:cNvSpPr>
            <a:spLocks noRot="1" noTextEdit="1"/>
          </p:cNvSpPr>
          <p:nvPr>
            <p:ph type="sldImg"/>
          </p:nvPr>
        </p:nvSpPr>
        <p:spPr/>
      </p:sp>
      <p:sp>
        <p:nvSpPr>
          <p:cNvPr id="400387" name="文本占位符 400386"/>
          <p:cNvSpPr>
            <a:spLocks noGrp="1"/>
          </p:cNvSpPr>
          <p:nvPr>
            <p:ph type="body" idx="1"/>
          </p:nvPr>
        </p:nvSpPr>
        <p:spPr/>
        <p:txBody>
          <a:bodyPr/>
          <a:p>
            <a:pPr lvl="0"/>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1410" name="幻灯片图像占位符 401409"/>
          <p:cNvSpPr>
            <a:spLocks noRot="1" noTextEdit="1"/>
          </p:cNvSpPr>
          <p:nvPr>
            <p:ph type="sldImg"/>
          </p:nvPr>
        </p:nvSpPr>
        <p:spPr/>
      </p:sp>
      <p:sp>
        <p:nvSpPr>
          <p:cNvPr id="401411" name="文本占位符 401410"/>
          <p:cNvSpPr>
            <a:spLocks noGrp="1"/>
          </p:cNvSpPr>
          <p:nvPr>
            <p:ph type="body" idx="1"/>
          </p:nvPr>
        </p:nvSpPr>
        <p:spPr/>
        <p:txBody>
          <a:bodyPr/>
          <a:p>
            <a:pPr lvl="0"/>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2434" name="幻灯片图像占位符 402433"/>
          <p:cNvSpPr>
            <a:spLocks noRot="1" noTextEdit="1"/>
          </p:cNvSpPr>
          <p:nvPr>
            <p:ph type="sldImg"/>
          </p:nvPr>
        </p:nvSpPr>
        <p:spPr/>
      </p:sp>
      <p:sp>
        <p:nvSpPr>
          <p:cNvPr id="402435" name="文本占位符 402434"/>
          <p:cNvSpPr>
            <a:spLocks noGrp="1"/>
          </p:cNvSpPr>
          <p:nvPr>
            <p:ph type="body" idx="1"/>
          </p:nvPr>
        </p:nvSpPr>
        <p:spPr/>
        <p:txBody>
          <a:bodyPr/>
          <a:p>
            <a:pPr lvl="0"/>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3458" name="幻灯片图像占位符 403457"/>
          <p:cNvSpPr>
            <a:spLocks noRot="1" noTextEdit="1"/>
          </p:cNvSpPr>
          <p:nvPr>
            <p:ph type="sldImg"/>
          </p:nvPr>
        </p:nvSpPr>
        <p:spPr/>
      </p:sp>
      <p:sp>
        <p:nvSpPr>
          <p:cNvPr id="403459" name="文本占位符 403458"/>
          <p:cNvSpPr>
            <a:spLocks noGrp="1"/>
          </p:cNvSpPr>
          <p:nvPr>
            <p:ph type="body" idx="1"/>
          </p:nvPr>
        </p:nvSpPr>
        <p:spPr/>
        <p:txBody>
          <a:bodyPr/>
          <a:p>
            <a:pPr lvl="0"/>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4482" name="幻灯片图像占位符 404481"/>
          <p:cNvSpPr>
            <a:spLocks noRot="1" noTextEdit="1"/>
          </p:cNvSpPr>
          <p:nvPr>
            <p:ph type="sldImg"/>
          </p:nvPr>
        </p:nvSpPr>
        <p:spPr/>
      </p:sp>
      <p:sp>
        <p:nvSpPr>
          <p:cNvPr id="404483" name="文本占位符 404482"/>
          <p:cNvSpPr>
            <a:spLocks noGrp="1"/>
          </p:cNvSpPr>
          <p:nvPr>
            <p:ph type="body" idx="1"/>
          </p:nvPr>
        </p:nvSpPr>
        <p:spPr/>
        <p:txBody>
          <a:bodyPr/>
          <a:p>
            <a:pPr lvl="0"/>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5506" name="幻灯片图像占位符 405505"/>
          <p:cNvSpPr>
            <a:spLocks noRot="1" noTextEdit="1"/>
          </p:cNvSpPr>
          <p:nvPr>
            <p:ph type="sldImg"/>
          </p:nvPr>
        </p:nvSpPr>
        <p:spPr/>
      </p:sp>
      <p:sp>
        <p:nvSpPr>
          <p:cNvPr id="405507" name="文本占位符 405506"/>
          <p:cNvSpPr>
            <a:spLocks noGrp="1"/>
          </p:cNvSpPr>
          <p:nvPr>
            <p:ph type="body" idx="1"/>
          </p:nvPr>
        </p:nvSpPr>
        <p:spPr/>
        <p:txBody>
          <a:bodyPr/>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68642" name="幻灯片图像占位符 368641"/>
          <p:cNvSpPr>
            <a:spLocks noRot="1" noTextEdit="1"/>
          </p:cNvSpPr>
          <p:nvPr>
            <p:ph type="sldImg"/>
          </p:nvPr>
        </p:nvSpPr>
        <p:spPr/>
      </p:sp>
      <p:sp>
        <p:nvSpPr>
          <p:cNvPr id="368643" name="文本占位符 368642"/>
          <p:cNvSpPr>
            <a:spLocks noGrp="1"/>
          </p:cNvSpPr>
          <p:nvPr>
            <p:ph type="body" idx="1"/>
          </p:nvPr>
        </p:nvSpPr>
        <p:spPr/>
        <p:txBody>
          <a:bodyPr/>
          <a:p>
            <a:pPr lvl="0"/>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6530" name="幻灯片图像占位符 406529"/>
          <p:cNvSpPr>
            <a:spLocks noRot="1" noTextEdit="1"/>
          </p:cNvSpPr>
          <p:nvPr>
            <p:ph type="sldImg"/>
          </p:nvPr>
        </p:nvSpPr>
        <p:spPr/>
      </p:sp>
      <p:sp>
        <p:nvSpPr>
          <p:cNvPr id="406531" name="文本占位符 406530"/>
          <p:cNvSpPr>
            <a:spLocks noGrp="1"/>
          </p:cNvSpPr>
          <p:nvPr>
            <p:ph type="body" idx="1"/>
          </p:nvPr>
        </p:nvSpPr>
        <p:spPr/>
        <p:txBody>
          <a:bodyPr/>
          <a:p>
            <a:pPr lvl="0"/>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7554" name="幻灯片图像占位符 407553"/>
          <p:cNvSpPr>
            <a:spLocks noRot="1" noTextEdit="1"/>
          </p:cNvSpPr>
          <p:nvPr>
            <p:ph type="sldImg"/>
          </p:nvPr>
        </p:nvSpPr>
        <p:spPr/>
      </p:sp>
      <p:sp>
        <p:nvSpPr>
          <p:cNvPr id="407555" name="文本占位符 407554"/>
          <p:cNvSpPr>
            <a:spLocks noGrp="1"/>
          </p:cNvSpPr>
          <p:nvPr>
            <p:ph type="body" idx="1"/>
          </p:nvPr>
        </p:nvSpPr>
        <p:spPr/>
        <p:txBody>
          <a:bodyPr/>
          <a:p>
            <a:pPr lvl="0"/>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8578" name="幻灯片图像占位符 408577"/>
          <p:cNvSpPr>
            <a:spLocks noRot="1" noTextEdit="1"/>
          </p:cNvSpPr>
          <p:nvPr>
            <p:ph type="sldImg"/>
          </p:nvPr>
        </p:nvSpPr>
        <p:spPr/>
      </p:sp>
      <p:sp>
        <p:nvSpPr>
          <p:cNvPr id="408579" name="文本占位符 408578"/>
          <p:cNvSpPr>
            <a:spLocks noGrp="1"/>
          </p:cNvSpPr>
          <p:nvPr>
            <p:ph type="body" idx="1"/>
          </p:nvPr>
        </p:nvSpPr>
        <p:spPr/>
        <p:txBody>
          <a:bodyPr/>
          <a:p>
            <a:pPr lvl="0"/>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8578" name="幻灯片图像占位符 408577"/>
          <p:cNvSpPr>
            <a:spLocks noRot="1" noTextEdit="1"/>
          </p:cNvSpPr>
          <p:nvPr>
            <p:ph type="sldImg"/>
          </p:nvPr>
        </p:nvSpPr>
        <p:spPr/>
      </p:sp>
      <p:sp>
        <p:nvSpPr>
          <p:cNvPr id="408579" name="文本占位符 408578"/>
          <p:cNvSpPr>
            <a:spLocks noGrp="1"/>
          </p:cNvSpPr>
          <p:nvPr>
            <p:ph type="body" idx="1"/>
          </p:nvPr>
        </p:nvSpPr>
        <p:spPr/>
        <p:txBody>
          <a:bodyPr/>
          <a:p>
            <a:pPr lvl="0"/>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09602" name="幻灯片图像占位符 409601"/>
          <p:cNvSpPr>
            <a:spLocks noRot="1" noTextEdit="1"/>
          </p:cNvSpPr>
          <p:nvPr>
            <p:ph type="sldImg"/>
          </p:nvPr>
        </p:nvSpPr>
        <p:spPr/>
      </p:sp>
      <p:sp>
        <p:nvSpPr>
          <p:cNvPr id="409603" name="文本占位符 409602"/>
          <p:cNvSpPr>
            <a:spLocks noGrp="1"/>
          </p:cNvSpPr>
          <p:nvPr>
            <p:ph type="body" idx="1"/>
          </p:nvPr>
        </p:nvSpPr>
        <p:spPr/>
        <p:txBody>
          <a:bodyPr/>
          <a:p>
            <a:pPr lvl="0"/>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0626" name="幻灯片图像占位符 410625"/>
          <p:cNvSpPr>
            <a:spLocks noRot="1" noTextEdit="1"/>
          </p:cNvSpPr>
          <p:nvPr>
            <p:ph type="sldImg"/>
          </p:nvPr>
        </p:nvSpPr>
        <p:spPr/>
      </p:sp>
      <p:sp>
        <p:nvSpPr>
          <p:cNvPr id="410627" name="文本占位符 410626"/>
          <p:cNvSpPr>
            <a:spLocks noGrp="1"/>
          </p:cNvSpPr>
          <p:nvPr>
            <p:ph type="body" idx="1"/>
          </p:nvPr>
        </p:nvSpPr>
        <p:spPr/>
        <p:txBody>
          <a:bodyPr/>
          <a:p>
            <a:pPr lvl="0"/>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1650" name="幻灯片图像占位符 411649"/>
          <p:cNvSpPr>
            <a:spLocks noRot="1" noTextEdit="1"/>
          </p:cNvSpPr>
          <p:nvPr>
            <p:ph type="sldImg"/>
          </p:nvPr>
        </p:nvSpPr>
        <p:spPr/>
      </p:sp>
      <p:sp>
        <p:nvSpPr>
          <p:cNvPr id="411651" name="文本占位符 411650"/>
          <p:cNvSpPr>
            <a:spLocks noGrp="1"/>
          </p:cNvSpPr>
          <p:nvPr>
            <p:ph type="body" idx="1"/>
          </p:nvPr>
        </p:nvSpPr>
        <p:spPr/>
        <p:txBody>
          <a:bodyPr/>
          <a:p>
            <a:pPr lvl="0"/>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1650" name="幻灯片图像占位符 411649"/>
          <p:cNvSpPr>
            <a:spLocks noRot="1" noTextEdit="1"/>
          </p:cNvSpPr>
          <p:nvPr>
            <p:ph type="sldImg"/>
          </p:nvPr>
        </p:nvSpPr>
        <p:spPr/>
      </p:sp>
      <p:sp>
        <p:nvSpPr>
          <p:cNvPr id="411651" name="文本占位符 411650"/>
          <p:cNvSpPr>
            <a:spLocks noGrp="1"/>
          </p:cNvSpPr>
          <p:nvPr>
            <p:ph type="body" idx="1"/>
          </p:nvPr>
        </p:nvSpPr>
        <p:spPr/>
        <p:txBody>
          <a:bodyPr/>
          <a:p>
            <a:pPr lvl="0"/>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1650" name="幻灯片图像占位符 411649"/>
          <p:cNvSpPr>
            <a:spLocks noRot="1" noTextEdit="1"/>
          </p:cNvSpPr>
          <p:nvPr>
            <p:ph type="sldImg"/>
          </p:nvPr>
        </p:nvSpPr>
        <p:spPr/>
      </p:sp>
      <p:sp>
        <p:nvSpPr>
          <p:cNvPr id="411651" name="文本占位符 411650"/>
          <p:cNvSpPr>
            <a:spLocks noGrp="1"/>
          </p:cNvSpPr>
          <p:nvPr>
            <p:ph type="body" idx="1"/>
          </p:nvPr>
        </p:nvSpPr>
        <p:spPr/>
        <p:txBody>
          <a:bodyPr/>
          <a:p>
            <a:pPr lvl="0"/>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1650" name="幻灯片图像占位符 411649"/>
          <p:cNvSpPr>
            <a:spLocks noRot="1" noTextEdit="1"/>
          </p:cNvSpPr>
          <p:nvPr>
            <p:ph type="sldImg"/>
          </p:nvPr>
        </p:nvSpPr>
        <p:spPr/>
      </p:sp>
      <p:sp>
        <p:nvSpPr>
          <p:cNvPr id="411651" name="文本占位符 411650"/>
          <p:cNvSpPr>
            <a:spLocks noGrp="1"/>
          </p:cNvSpPr>
          <p:nvPr>
            <p:ph type="body" idx="1"/>
          </p:nvPr>
        </p:nvSpPr>
        <p:spPr/>
        <p:txBody>
          <a:bodyPr/>
          <a:p>
            <a:pPr lv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69666" name="幻灯片图像占位符 369665"/>
          <p:cNvSpPr>
            <a:spLocks noRot="1" noTextEdit="1"/>
          </p:cNvSpPr>
          <p:nvPr>
            <p:ph type="sldImg"/>
          </p:nvPr>
        </p:nvSpPr>
        <p:spPr/>
      </p:sp>
      <p:sp>
        <p:nvSpPr>
          <p:cNvPr id="369667" name="文本占位符 369666"/>
          <p:cNvSpPr>
            <a:spLocks noGrp="1"/>
          </p:cNvSpPr>
          <p:nvPr>
            <p:ph type="body" idx="1"/>
          </p:nvPr>
        </p:nvSpPr>
        <p:spPr/>
        <p:txBody>
          <a:bodyPr/>
          <a:p>
            <a:pPr lvl="0"/>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2674" name="幻灯片图像占位符 412673"/>
          <p:cNvSpPr>
            <a:spLocks noRot="1" noTextEdit="1"/>
          </p:cNvSpPr>
          <p:nvPr>
            <p:ph type="sldImg"/>
          </p:nvPr>
        </p:nvSpPr>
        <p:spPr/>
      </p:sp>
      <p:sp>
        <p:nvSpPr>
          <p:cNvPr id="412675" name="文本占位符 412674"/>
          <p:cNvSpPr>
            <a:spLocks noGrp="1"/>
          </p:cNvSpPr>
          <p:nvPr>
            <p:ph type="body" idx="1"/>
          </p:nvPr>
        </p:nvSpPr>
        <p:spPr/>
        <p:txBody>
          <a:bodyPr/>
          <a:p>
            <a:pPr lvl="0"/>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2674" name="幻灯片图像占位符 412673"/>
          <p:cNvSpPr>
            <a:spLocks noRot="1" noTextEdit="1"/>
          </p:cNvSpPr>
          <p:nvPr>
            <p:ph type="sldImg"/>
          </p:nvPr>
        </p:nvSpPr>
        <p:spPr/>
      </p:sp>
      <p:sp>
        <p:nvSpPr>
          <p:cNvPr id="412675" name="文本占位符 412674"/>
          <p:cNvSpPr>
            <a:spLocks noGrp="1"/>
          </p:cNvSpPr>
          <p:nvPr>
            <p:ph type="body" idx="1"/>
          </p:nvPr>
        </p:nvSpPr>
        <p:spPr/>
        <p:txBody>
          <a:bodyPr/>
          <a:p>
            <a:pPr lvl="0"/>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3698" name="幻灯片图像占位符 413697"/>
          <p:cNvSpPr>
            <a:spLocks noRot="1" noTextEdit="1"/>
          </p:cNvSpPr>
          <p:nvPr>
            <p:ph type="sldImg"/>
          </p:nvPr>
        </p:nvSpPr>
        <p:spPr/>
      </p:sp>
      <p:sp>
        <p:nvSpPr>
          <p:cNvPr id="413699" name="文本占位符 413698"/>
          <p:cNvSpPr>
            <a:spLocks noGrp="1"/>
          </p:cNvSpPr>
          <p:nvPr>
            <p:ph type="body" idx="1"/>
          </p:nvPr>
        </p:nvSpPr>
        <p:spPr/>
        <p:txBody>
          <a:bodyPr/>
          <a:p>
            <a:pPr lvl="0"/>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4722" name="幻灯片图像占位符 414721"/>
          <p:cNvSpPr>
            <a:spLocks noRot="1" noTextEdit="1"/>
          </p:cNvSpPr>
          <p:nvPr>
            <p:ph type="sldImg"/>
          </p:nvPr>
        </p:nvSpPr>
        <p:spPr/>
      </p:sp>
      <p:sp>
        <p:nvSpPr>
          <p:cNvPr id="414723" name="文本占位符 414722"/>
          <p:cNvSpPr>
            <a:spLocks noGrp="1"/>
          </p:cNvSpPr>
          <p:nvPr>
            <p:ph type="body" idx="1"/>
          </p:nvPr>
        </p:nvSpPr>
        <p:spPr/>
        <p:txBody>
          <a:bodyPr/>
          <a:p>
            <a:pPr lvl="0"/>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4722" name="幻灯片图像占位符 414721"/>
          <p:cNvSpPr>
            <a:spLocks noRot="1" noTextEdit="1"/>
          </p:cNvSpPr>
          <p:nvPr>
            <p:ph type="sldImg"/>
          </p:nvPr>
        </p:nvSpPr>
        <p:spPr/>
      </p:sp>
      <p:sp>
        <p:nvSpPr>
          <p:cNvPr id="414723" name="文本占位符 414722"/>
          <p:cNvSpPr>
            <a:spLocks noGrp="1"/>
          </p:cNvSpPr>
          <p:nvPr>
            <p:ph type="body" idx="1"/>
          </p:nvPr>
        </p:nvSpPr>
        <p:spPr/>
        <p:txBody>
          <a:bodyPr/>
          <a:p>
            <a:pPr lvl="0"/>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4722" name="幻灯片图像占位符 414721"/>
          <p:cNvSpPr>
            <a:spLocks noRot="1" noTextEdit="1"/>
          </p:cNvSpPr>
          <p:nvPr>
            <p:ph type="sldImg"/>
          </p:nvPr>
        </p:nvSpPr>
        <p:spPr/>
      </p:sp>
      <p:sp>
        <p:nvSpPr>
          <p:cNvPr id="414723" name="文本占位符 414722"/>
          <p:cNvSpPr>
            <a:spLocks noGrp="1"/>
          </p:cNvSpPr>
          <p:nvPr>
            <p:ph type="body" idx="1"/>
          </p:nvPr>
        </p:nvSpPr>
        <p:spPr/>
        <p:txBody>
          <a:bodyPr/>
          <a:p>
            <a:pPr lvl="0"/>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4722" name="幻灯片图像占位符 414721"/>
          <p:cNvSpPr>
            <a:spLocks noRot="1" noTextEdit="1"/>
          </p:cNvSpPr>
          <p:nvPr>
            <p:ph type="sldImg"/>
          </p:nvPr>
        </p:nvSpPr>
        <p:spPr/>
      </p:sp>
      <p:sp>
        <p:nvSpPr>
          <p:cNvPr id="414723" name="文本占位符 414722"/>
          <p:cNvSpPr>
            <a:spLocks noGrp="1"/>
          </p:cNvSpPr>
          <p:nvPr>
            <p:ph type="body" idx="1"/>
          </p:nvPr>
        </p:nvSpPr>
        <p:spPr/>
        <p:txBody>
          <a:bodyPr/>
          <a:p>
            <a:pPr lvl="0"/>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4722" name="幻灯片图像占位符 414721"/>
          <p:cNvSpPr>
            <a:spLocks noRot="1" noTextEdit="1"/>
          </p:cNvSpPr>
          <p:nvPr>
            <p:ph type="sldImg"/>
          </p:nvPr>
        </p:nvSpPr>
        <p:spPr/>
      </p:sp>
      <p:sp>
        <p:nvSpPr>
          <p:cNvPr id="414723" name="文本占位符 414722"/>
          <p:cNvSpPr>
            <a:spLocks noGrp="1"/>
          </p:cNvSpPr>
          <p:nvPr>
            <p:ph type="body" idx="1"/>
          </p:nvPr>
        </p:nvSpPr>
        <p:spPr/>
        <p:txBody>
          <a:bodyPr/>
          <a:p>
            <a:pPr lvl="0"/>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5746" name="幻灯片图像占位符 415745"/>
          <p:cNvSpPr>
            <a:spLocks noRot="1" noTextEdit="1"/>
          </p:cNvSpPr>
          <p:nvPr>
            <p:ph type="sldImg"/>
          </p:nvPr>
        </p:nvSpPr>
        <p:spPr/>
      </p:sp>
      <p:sp>
        <p:nvSpPr>
          <p:cNvPr id="415747" name="文本占位符 415746"/>
          <p:cNvSpPr>
            <a:spLocks noGrp="1"/>
          </p:cNvSpPr>
          <p:nvPr>
            <p:ph type="body" idx="1"/>
          </p:nvPr>
        </p:nvSpPr>
        <p:spPr/>
        <p:txBody>
          <a:bodyPr/>
          <a:p>
            <a:pPr lvl="0"/>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5746" name="幻灯片图像占位符 415745"/>
          <p:cNvSpPr>
            <a:spLocks noRot="1" noTextEdit="1"/>
          </p:cNvSpPr>
          <p:nvPr>
            <p:ph type="sldImg"/>
          </p:nvPr>
        </p:nvSpPr>
        <p:spPr/>
      </p:sp>
      <p:sp>
        <p:nvSpPr>
          <p:cNvPr id="415747" name="文本占位符 415746"/>
          <p:cNvSpPr>
            <a:spLocks noGrp="1"/>
          </p:cNvSpPr>
          <p:nvPr>
            <p:ph type="body" idx="1"/>
          </p:nvPr>
        </p:nvSpPr>
        <p:spPr/>
        <p:txBody>
          <a:bodyPr/>
          <a:p>
            <a:pPr lvl="0"/>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0690" name="幻灯片图像占位符 370689"/>
          <p:cNvSpPr>
            <a:spLocks noRot="1" noTextEdit="1"/>
          </p:cNvSpPr>
          <p:nvPr>
            <p:ph type="sldImg"/>
          </p:nvPr>
        </p:nvSpPr>
        <p:spPr/>
      </p:sp>
      <p:sp>
        <p:nvSpPr>
          <p:cNvPr id="370691" name="文本占位符 370690"/>
          <p:cNvSpPr>
            <a:spLocks noGrp="1"/>
          </p:cNvSpPr>
          <p:nvPr>
            <p:ph type="body" idx="1"/>
          </p:nvPr>
        </p:nvSpPr>
        <p:spPr/>
        <p:txBody>
          <a:bodyPr/>
          <a:p>
            <a:pPr lvl="0"/>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5746" name="幻灯片图像占位符 415745"/>
          <p:cNvSpPr>
            <a:spLocks noRot="1" noTextEdit="1"/>
          </p:cNvSpPr>
          <p:nvPr>
            <p:ph type="sldImg"/>
          </p:nvPr>
        </p:nvSpPr>
        <p:spPr/>
      </p:sp>
      <p:sp>
        <p:nvSpPr>
          <p:cNvPr id="415747" name="文本占位符 415746"/>
          <p:cNvSpPr>
            <a:spLocks noGrp="1"/>
          </p:cNvSpPr>
          <p:nvPr>
            <p:ph type="body" idx="1"/>
          </p:nvPr>
        </p:nvSpPr>
        <p:spPr/>
        <p:txBody>
          <a:bodyPr/>
          <a:p>
            <a:pPr lvl="0"/>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6770" name="幻灯片图像占位符 416769"/>
          <p:cNvSpPr>
            <a:spLocks noRot="1" noTextEdit="1"/>
          </p:cNvSpPr>
          <p:nvPr>
            <p:ph type="sldImg"/>
          </p:nvPr>
        </p:nvSpPr>
        <p:spPr/>
      </p:sp>
      <p:sp>
        <p:nvSpPr>
          <p:cNvPr id="416771" name="文本占位符 416770"/>
          <p:cNvSpPr>
            <a:spLocks noGrp="1"/>
          </p:cNvSpPr>
          <p:nvPr>
            <p:ph type="body" idx="1"/>
          </p:nvPr>
        </p:nvSpPr>
        <p:spPr/>
        <p:txBody>
          <a:bodyPr/>
          <a:p>
            <a:pPr lvl="0"/>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幻灯片图像占位符 416769"/>
          <p:cNvSpPr>
            <a:spLocks noRot="1" noTextEdit="1"/>
          </p:cNvSpPr>
          <p:nvPr>
            <p:ph type="sldImg"/>
          </p:nvPr>
        </p:nvSpPr>
        <p:spPr/>
      </p:sp>
      <p:sp>
        <p:nvSpPr>
          <p:cNvPr id="157698" name="文本占位符 416770"/>
          <p:cNvSpPr>
            <a:spLocks noGrp="1"/>
          </p:cNvSpPr>
          <p:nvPr>
            <p:ph type="body"/>
          </p:nvPr>
        </p:nvSpPr>
        <p:spPr/>
        <p:txBody>
          <a:bodyPr anchor="t" anchorCtr="0"/>
          <a:p>
            <a:pPr lvl="0"/>
            <a:endParaRPr lang="zh-CN" altLang="zh-CN" dirty="0"/>
          </a:p>
        </p:txBody>
      </p:sp>
      <p:sp>
        <p:nvSpPr>
          <p:cNvPr id="157699" name="灯片编号占位符 1"/>
          <p:cNvSpPr/>
          <p:nvPr>
            <p:ph type="sldNum" sz="quarter"/>
          </p:nvPr>
        </p:nvSpPr>
        <p:spPr>
          <a:xfrm>
            <a:off x="5180013" y="6513513"/>
            <a:ext cx="3962400" cy="342900"/>
          </a:xfrm>
          <a:prstGeom prst="rect">
            <a:avLst/>
          </a:prstGeom>
          <a:noFill/>
          <a:ln w="9525">
            <a:noFill/>
          </a:ln>
        </p:spPr>
        <p:txBody>
          <a:bodyPr anchor="b" anchorCtr="0"/>
          <a:p>
            <a:pPr lvl="0" algn="r"/>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7794" name="幻灯片图像占位符 417793"/>
          <p:cNvSpPr>
            <a:spLocks noRot="1" noTextEdit="1"/>
          </p:cNvSpPr>
          <p:nvPr>
            <p:ph type="sldImg"/>
          </p:nvPr>
        </p:nvSpPr>
        <p:spPr/>
      </p:sp>
      <p:sp>
        <p:nvSpPr>
          <p:cNvPr id="417795" name="文本占位符 417794"/>
          <p:cNvSpPr>
            <a:spLocks noGrp="1"/>
          </p:cNvSpPr>
          <p:nvPr>
            <p:ph type="body" idx="1"/>
          </p:nvPr>
        </p:nvSpPr>
        <p:spPr/>
        <p:txBody>
          <a:bodyPr/>
          <a:p>
            <a:pPr lvl="0"/>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幻灯片图像占位符 417793"/>
          <p:cNvSpPr>
            <a:spLocks noRot="1" noTextEdit="1"/>
          </p:cNvSpPr>
          <p:nvPr>
            <p:ph type="sldImg"/>
          </p:nvPr>
        </p:nvSpPr>
        <p:spPr/>
      </p:sp>
      <p:sp>
        <p:nvSpPr>
          <p:cNvPr id="161794" name="文本占位符 417794"/>
          <p:cNvSpPr>
            <a:spLocks noGrp="1"/>
          </p:cNvSpPr>
          <p:nvPr>
            <p:ph type="body"/>
          </p:nvPr>
        </p:nvSpPr>
        <p:spPr/>
        <p:txBody>
          <a:bodyPr anchor="t" anchorCtr="0"/>
          <a:p>
            <a:pPr lvl="0"/>
            <a:endParaRPr lang="zh-CN" altLang="zh-CN" dirty="0"/>
          </a:p>
        </p:txBody>
      </p:sp>
      <p:sp>
        <p:nvSpPr>
          <p:cNvPr id="161795" name="灯片编号占位符 1"/>
          <p:cNvSpPr/>
          <p:nvPr>
            <p:ph type="sldNum" sz="quarter"/>
          </p:nvPr>
        </p:nvSpPr>
        <p:spPr>
          <a:xfrm>
            <a:off x="5180013" y="6513513"/>
            <a:ext cx="3962400" cy="342900"/>
          </a:xfrm>
          <a:prstGeom prst="rect">
            <a:avLst/>
          </a:prstGeom>
          <a:noFill/>
          <a:ln w="9525">
            <a:noFill/>
          </a:ln>
        </p:spPr>
        <p:txBody>
          <a:bodyPr anchor="b" anchorCtr="0"/>
          <a:p>
            <a:pPr lvl="0" algn="r"/>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8818" name="幻灯片图像占位符 418817"/>
          <p:cNvSpPr>
            <a:spLocks noRot="1" noTextEdit="1"/>
          </p:cNvSpPr>
          <p:nvPr>
            <p:ph type="sldImg"/>
          </p:nvPr>
        </p:nvSpPr>
        <p:spPr/>
      </p:sp>
      <p:sp>
        <p:nvSpPr>
          <p:cNvPr id="418819" name="文本占位符 418818"/>
          <p:cNvSpPr>
            <a:spLocks noGrp="1"/>
          </p:cNvSpPr>
          <p:nvPr>
            <p:ph type="body" idx="1"/>
          </p:nvPr>
        </p:nvSpPr>
        <p:spPr/>
        <p:txBody>
          <a:bodyPr/>
          <a:p>
            <a:pPr lvl="0"/>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8818" name="幻灯片图像占位符 418817"/>
          <p:cNvSpPr>
            <a:spLocks noRot="1" noTextEdit="1"/>
          </p:cNvSpPr>
          <p:nvPr>
            <p:ph type="sldImg"/>
          </p:nvPr>
        </p:nvSpPr>
        <p:spPr/>
      </p:sp>
      <p:sp>
        <p:nvSpPr>
          <p:cNvPr id="418819" name="文本占位符 418818"/>
          <p:cNvSpPr>
            <a:spLocks noGrp="1"/>
          </p:cNvSpPr>
          <p:nvPr>
            <p:ph type="body" idx="1"/>
          </p:nvPr>
        </p:nvSpPr>
        <p:spPr/>
        <p:txBody>
          <a:bodyPr/>
          <a:p>
            <a:pPr lvl="0"/>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9842" name="幻灯片图像占位符 419841"/>
          <p:cNvSpPr>
            <a:spLocks noRot="1" noTextEdit="1"/>
          </p:cNvSpPr>
          <p:nvPr>
            <p:ph type="sldImg"/>
          </p:nvPr>
        </p:nvSpPr>
        <p:spPr/>
      </p:sp>
      <p:sp>
        <p:nvSpPr>
          <p:cNvPr id="419843" name="文本占位符 419842"/>
          <p:cNvSpPr>
            <a:spLocks noGrp="1"/>
          </p:cNvSpPr>
          <p:nvPr>
            <p:ph type="body" idx="1"/>
          </p:nvPr>
        </p:nvSpPr>
        <p:spPr/>
        <p:txBody>
          <a:bodyPr/>
          <a:p>
            <a:pPr lvl="0"/>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19842" name="幻灯片图像占位符 419841"/>
          <p:cNvSpPr>
            <a:spLocks noRot="1" noTextEdit="1"/>
          </p:cNvSpPr>
          <p:nvPr>
            <p:ph type="sldImg"/>
          </p:nvPr>
        </p:nvSpPr>
        <p:spPr/>
      </p:sp>
      <p:sp>
        <p:nvSpPr>
          <p:cNvPr id="419843" name="文本占位符 419842"/>
          <p:cNvSpPr>
            <a:spLocks noGrp="1"/>
          </p:cNvSpPr>
          <p:nvPr>
            <p:ph type="body" idx="1"/>
          </p:nvPr>
        </p:nvSpPr>
        <p:spPr/>
        <p:txBody>
          <a:bodyPr/>
          <a:p>
            <a:pPr lvl="0"/>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0866" name="幻灯片图像占位符 420865"/>
          <p:cNvSpPr>
            <a:spLocks noRot="1" noTextEdit="1"/>
          </p:cNvSpPr>
          <p:nvPr>
            <p:ph type="sldImg"/>
          </p:nvPr>
        </p:nvSpPr>
        <p:spPr/>
      </p:sp>
      <p:sp>
        <p:nvSpPr>
          <p:cNvPr id="420867" name="文本占位符 420866"/>
          <p:cNvSpPr>
            <a:spLocks noGrp="1"/>
          </p:cNvSpPr>
          <p:nvPr>
            <p:ph type="body" idx="1"/>
          </p:nvPr>
        </p:nvSpPr>
        <p:spPr/>
        <p:txBody>
          <a:bodyPr/>
          <a:p>
            <a:pPr lvl="0"/>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1714" name="幻灯片图像占位符 371713"/>
          <p:cNvSpPr>
            <a:spLocks noRot="1" noTextEdit="1"/>
          </p:cNvSpPr>
          <p:nvPr>
            <p:ph type="sldImg"/>
          </p:nvPr>
        </p:nvSpPr>
        <p:spPr/>
      </p:sp>
      <p:sp>
        <p:nvSpPr>
          <p:cNvPr id="371715" name="文本占位符 371714"/>
          <p:cNvSpPr>
            <a:spLocks noGrp="1"/>
          </p:cNvSpPr>
          <p:nvPr>
            <p:ph type="body" idx="1"/>
          </p:nvPr>
        </p:nvSpPr>
        <p:spPr/>
        <p:txBody>
          <a:bodyPr/>
          <a:p>
            <a:pPr lvl="0"/>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1890" name="幻灯片图像占位符 421889"/>
          <p:cNvSpPr>
            <a:spLocks noRot="1" noTextEdit="1"/>
          </p:cNvSpPr>
          <p:nvPr>
            <p:ph type="sldImg"/>
          </p:nvPr>
        </p:nvSpPr>
        <p:spPr/>
      </p:sp>
      <p:sp>
        <p:nvSpPr>
          <p:cNvPr id="421891" name="文本占位符 421890"/>
          <p:cNvSpPr>
            <a:spLocks noGrp="1"/>
          </p:cNvSpPr>
          <p:nvPr>
            <p:ph type="body" idx="1"/>
          </p:nvPr>
        </p:nvSpPr>
        <p:spPr/>
        <p:txBody>
          <a:bodyPr/>
          <a:p>
            <a:pPr lvl="0"/>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2914" name="幻灯片图像占位符 422913"/>
          <p:cNvSpPr>
            <a:spLocks noRot="1" noTextEdit="1"/>
          </p:cNvSpPr>
          <p:nvPr>
            <p:ph type="sldImg"/>
          </p:nvPr>
        </p:nvSpPr>
        <p:spPr/>
      </p:sp>
      <p:sp>
        <p:nvSpPr>
          <p:cNvPr id="422915" name="文本占位符 422914"/>
          <p:cNvSpPr>
            <a:spLocks noGrp="1"/>
          </p:cNvSpPr>
          <p:nvPr>
            <p:ph type="body" idx="1"/>
          </p:nvPr>
        </p:nvSpPr>
        <p:spPr/>
        <p:txBody>
          <a:bodyPr/>
          <a:p>
            <a:pPr lvl="0"/>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3938" name="幻灯片图像占位符 423937"/>
          <p:cNvSpPr>
            <a:spLocks noRot="1" noTextEdit="1"/>
          </p:cNvSpPr>
          <p:nvPr>
            <p:ph type="sldImg"/>
          </p:nvPr>
        </p:nvSpPr>
        <p:spPr/>
      </p:sp>
      <p:sp>
        <p:nvSpPr>
          <p:cNvPr id="423939" name="文本占位符 423938"/>
          <p:cNvSpPr>
            <a:spLocks noGrp="1"/>
          </p:cNvSpPr>
          <p:nvPr>
            <p:ph type="body" idx="1"/>
          </p:nvPr>
        </p:nvSpPr>
        <p:spPr/>
        <p:txBody>
          <a:bodyPr/>
          <a:p>
            <a:pPr lvl="0"/>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4962" name="幻灯片图像占位符 424961"/>
          <p:cNvSpPr>
            <a:spLocks noRot="1" noTextEdit="1"/>
          </p:cNvSpPr>
          <p:nvPr>
            <p:ph type="sldImg"/>
          </p:nvPr>
        </p:nvSpPr>
        <p:spPr/>
      </p:sp>
      <p:sp>
        <p:nvSpPr>
          <p:cNvPr id="424963" name="文本占位符 424962"/>
          <p:cNvSpPr>
            <a:spLocks noGrp="1"/>
          </p:cNvSpPr>
          <p:nvPr>
            <p:ph type="body" idx="1"/>
          </p:nvPr>
        </p:nvSpPr>
        <p:spPr/>
        <p:txBody>
          <a:bodyPr/>
          <a:p>
            <a:pPr lvl="0"/>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5986" name="幻灯片图像占位符 425985"/>
          <p:cNvSpPr>
            <a:spLocks noRot="1" noTextEdit="1"/>
          </p:cNvSpPr>
          <p:nvPr>
            <p:ph type="sldImg"/>
          </p:nvPr>
        </p:nvSpPr>
        <p:spPr/>
      </p:sp>
      <p:sp>
        <p:nvSpPr>
          <p:cNvPr id="425987" name="文本占位符 425986"/>
          <p:cNvSpPr>
            <a:spLocks noGrp="1"/>
          </p:cNvSpPr>
          <p:nvPr>
            <p:ph type="body" idx="1"/>
          </p:nvPr>
        </p:nvSpPr>
        <p:spPr/>
        <p:txBody>
          <a:bodyPr/>
          <a:p>
            <a:pPr lvl="0"/>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7010" name="幻灯片图像占位符 427009"/>
          <p:cNvSpPr>
            <a:spLocks noRot="1" noTextEdit="1"/>
          </p:cNvSpPr>
          <p:nvPr>
            <p:ph type="sldImg"/>
          </p:nvPr>
        </p:nvSpPr>
        <p:spPr/>
      </p:sp>
      <p:sp>
        <p:nvSpPr>
          <p:cNvPr id="427011" name="文本占位符 427010"/>
          <p:cNvSpPr>
            <a:spLocks noGrp="1"/>
          </p:cNvSpPr>
          <p:nvPr>
            <p:ph type="body" idx="1"/>
          </p:nvPr>
        </p:nvSpPr>
        <p:spPr/>
        <p:txBody>
          <a:bodyPr/>
          <a:p>
            <a:pPr lvl="0"/>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428034" name="幻灯片图像占位符 428033"/>
          <p:cNvSpPr>
            <a:spLocks noRot="1" noTextEdit="1"/>
          </p:cNvSpPr>
          <p:nvPr>
            <p:ph type="sldImg"/>
          </p:nvPr>
        </p:nvSpPr>
        <p:spPr/>
      </p:sp>
      <p:sp>
        <p:nvSpPr>
          <p:cNvPr id="428035" name="文本占位符 428034"/>
          <p:cNvSpPr>
            <a:spLocks noGrp="1"/>
          </p:cNvSpPr>
          <p:nvPr>
            <p:ph type="body" idx="1"/>
          </p:nvPr>
        </p:nvSpPr>
        <p:spPr/>
        <p:txBody>
          <a:bodyPr/>
          <a:p>
            <a:pPr lvl="0"/>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2738" name="幻灯片图像占位符 372737"/>
          <p:cNvSpPr>
            <a:spLocks noRot="1" noTextEdit="1"/>
          </p:cNvSpPr>
          <p:nvPr>
            <p:ph type="sldImg"/>
          </p:nvPr>
        </p:nvSpPr>
        <p:spPr/>
      </p:sp>
      <p:sp>
        <p:nvSpPr>
          <p:cNvPr id="372739" name="文本占位符 372738"/>
          <p:cNvSpPr>
            <a:spLocks noGrp="1"/>
          </p:cNvSpPr>
          <p:nvPr>
            <p:ph type="body" idx="1"/>
          </p:nvPr>
        </p:nvSpPr>
        <p:spPr/>
        <p:txBody>
          <a:bodyPr/>
          <a:p>
            <a:pPr lvl="0"/>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
        <p:nvSpPr>
          <p:cNvPr id="373762" name="幻灯片图像占位符 373761"/>
          <p:cNvSpPr>
            <a:spLocks noRot="1" noTextEdit="1"/>
          </p:cNvSpPr>
          <p:nvPr>
            <p:ph type="sldImg"/>
          </p:nvPr>
        </p:nvSpPr>
        <p:spPr/>
      </p:sp>
      <p:sp>
        <p:nvSpPr>
          <p:cNvPr id="373763" name="文本占位符 373762"/>
          <p:cNvSpPr>
            <a:spLocks noGrp="1"/>
          </p:cNvSpPr>
          <p:nvPr>
            <p:ph type="body" idx="1"/>
          </p:nvPr>
        </p:nvSpPr>
        <p:spPr/>
        <p:txBody>
          <a:bodyPr/>
          <a:p>
            <a:pPr lvl="0"/>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33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94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94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页脚占位符 6"/>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媒体占位符 3"/>
          <p:cNvSpPr>
            <a:spLocks noGrp="1"/>
          </p:cNvSpPr>
          <p:nvPr>
            <p:ph type="media"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gradFill rotWithShape="0">
          <a:gsLst>
            <a:gs pos="0">
              <a:schemeClr val="bg1"/>
            </a:gs>
            <a:gs pos="100000">
              <a:schemeClr val="bg1">
                <a:gamma/>
                <a:shade val="48627"/>
                <a:invGamma/>
              </a:schemeClr>
            </a:gs>
          </a:gsLst>
          <a:lin ang="2700000" scaled="1"/>
          <a:tileRect/>
        </a:gradFill>
        <a:effectLst/>
      </p:bgPr>
    </p:bg>
    <p:spTree>
      <p:nvGrpSpPr>
        <p:cNvPr id="1" name=""/>
        <p:cNvGrpSpPr/>
        <p:nvPr/>
      </p:nvGrpSpPr>
      <p:grpSpPr/>
      <p:grpSp>
        <p:nvGrpSpPr>
          <p:cNvPr id="356354" name="组合 356353"/>
          <p:cNvGrpSpPr/>
          <p:nvPr/>
        </p:nvGrpSpPr>
        <p:grpSpPr>
          <a:xfrm>
            <a:off x="-498475" y="1311275"/>
            <a:ext cx="10429875" cy="5908675"/>
            <a:chOff x="-313" y="824"/>
            <a:chExt cx="6570" cy="3722"/>
          </a:xfrm>
        </p:grpSpPr>
        <p:sp>
          <p:nvSpPr>
            <p:cNvPr id="356355" name="矩形 356354"/>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6" name="矩形 356355"/>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7" name="矩形 356356"/>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8" name="矩形 356357"/>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59" name="矩形 356358"/>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0" name="矩形 356359"/>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1" name="矩形 356360"/>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latin typeface="Arial" panose="020B0604020202020204" pitchFamily="34" charset="0"/>
              </a:endParaRPr>
            </a:p>
          </p:txBody>
        </p:sp>
        <p:sp>
          <p:nvSpPr>
            <p:cNvPr id="356362" name="矩形 356361"/>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3" name="矩形 356362"/>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4" name="矩形 356363"/>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5" name="矩形 356364"/>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6" name="矩形 356365"/>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7" name="矩形 356366"/>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8" name="矩形 356367"/>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69" name="矩形 356368"/>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0" name="矩形 356369"/>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latin typeface="Arial" panose="020B0604020202020204" pitchFamily="34" charset="0"/>
              </a:endParaRPr>
            </a:p>
          </p:txBody>
        </p:sp>
        <p:sp>
          <p:nvSpPr>
            <p:cNvPr id="356371" name="矩形 356370"/>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2" name="矩形 356371"/>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3" name="矩形 356372"/>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4" name="矩形 356373"/>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5" name="矩形 356374"/>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6" name="矩形 356375"/>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latin typeface="Arial" panose="020B0604020202020204" pitchFamily="34" charset="0"/>
              </a:endParaRPr>
            </a:p>
          </p:txBody>
        </p:sp>
        <p:sp>
          <p:nvSpPr>
            <p:cNvPr id="356377" name="矩形 356376"/>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78" name="矩形 356377"/>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79" name="矩形 356378"/>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0" name="矩形 356379"/>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1" name="矩形 356380"/>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latin typeface="Arial" panose="020B0604020202020204" pitchFamily="34" charset="0"/>
              </a:endParaRPr>
            </a:p>
          </p:txBody>
        </p:sp>
        <p:sp>
          <p:nvSpPr>
            <p:cNvPr id="356382" name="矩形 356381"/>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3" name="矩形 356382"/>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4" name="矩形 356383"/>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5" name="矩形 356384"/>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6" name="矩形 356385"/>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latin typeface="Arial" panose="020B0604020202020204" pitchFamily="34" charset="0"/>
              </a:endParaRPr>
            </a:p>
          </p:txBody>
        </p:sp>
        <p:sp>
          <p:nvSpPr>
            <p:cNvPr id="356387" name="椭圆 356386"/>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88" name="椭圆 356387"/>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89" name="椭圆 356388"/>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0" name="椭圆 356389"/>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1" name="椭圆 356390"/>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2" name="椭圆 356391"/>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3" name="椭圆 356392"/>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4" name="椭圆 356393"/>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395" name="椭圆 356394"/>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6" name="椭圆 356395"/>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397" name="椭圆 356396"/>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8" name="椭圆 356397"/>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399" name="椭圆 356398"/>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00" name="椭圆 356399"/>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1" name="椭圆 356400"/>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2" name="椭圆 356401"/>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3" name="椭圆 356402"/>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4" name="椭圆 356403"/>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5" name="椭圆 356404"/>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6406" name="椭圆 356405"/>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07" name="椭圆 356406"/>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8" name="椭圆 356407"/>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09" name="椭圆 356408"/>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10" name="椭圆 356409"/>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1" name="椭圆 356410"/>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2" name="椭圆 356411"/>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3" name="椭圆 356412"/>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4" name="椭圆 356413"/>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5" name="椭圆 356414"/>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16" name="椭圆 356415"/>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7" name="椭圆 356416"/>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8" name="椭圆 356417"/>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19" name="椭圆 356418"/>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0" name="椭圆 356419"/>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21" name="椭圆 356420"/>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2" name="椭圆 356421"/>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23" name="椭圆 356422"/>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24" name="椭圆 356423"/>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25" name="椭圆 356424"/>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6" name="椭圆 356425"/>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7" name="椭圆 356426"/>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8" name="椭圆 356427"/>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29" name="椭圆 356428"/>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30" name="椭圆 356429"/>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1" name="椭圆 356430"/>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2" name="椭圆 356431"/>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3" name="椭圆 356432"/>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34" name="椭圆 356433"/>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5" name="椭圆 356434"/>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6" name="椭圆 356435"/>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37" name="椭圆 356436"/>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38" name="椭圆 356437"/>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39" name="椭圆 356438"/>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40" name="椭圆 356439"/>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1" name="椭圆 356440"/>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2" name="椭圆 356441"/>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3" name="椭圆 356442"/>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44" name="椭圆 356443"/>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5" name="椭圆 356444"/>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46" name="椭圆 356445"/>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7" name="椭圆 356446"/>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8" name="椭圆 356447"/>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49" name="椭圆 356448"/>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0" name="椭圆 356449"/>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1" name="椭圆 356450"/>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2" name="椭圆 356451"/>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3" name="椭圆 356452"/>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4" name="椭圆 356453"/>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5" name="椭圆 356454"/>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56" name="椭圆 356455"/>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7" name="椭圆 356456"/>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458" name="椭圆 356457"/>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59" name="椭圆 356458"/>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460" name="椭圆 356459"/>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1" name="椭圆 356460"/>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6462" name="椭圆 356461"/>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63" name="椭圆 356462"/>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64" name="椭圆 356463"/>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5" name="椭圆 356464"/>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66" name="椭圆 356465"/>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7" name="椭圆 356466"/>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68" name="椭圆 356467"/>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69" name="椭圆 356468"/>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70" name="椭圆 356469"/>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71" name="椭圆 356470"/>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72" name="椭圆 356471"/>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3" name="椭圆 356472"/>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4" name="椭圆 356473"/>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75" name="椭圆 356474"/>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6" name="椭圆 356475"/>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7" name="椭圆 356476"/>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6478" name="椭圆 356477"/>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479" name="椭圆 356478"/>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80" name="椭圆 356479"/>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1" name="椭圆 356480"/>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82" name="椭圆 356481"/>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3" name="椭圆 356482"/>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4" name="椭圆 356483"/>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5" name="椭圆 356484"/>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6" name="椭圆 356485"/>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7" name="椭圆 356486"/>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8" name="椭圆 356487"/>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489" name="椭圆 356488"/>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490" name="椭圆 356489"/>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1" name="椭圆 356490"/>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2" name="椭圆 356491"/>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3" name="椭圆 356492"/>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4" name="椭圆 356493"/>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495" name="椭圆 356494"/>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6496" name="椭圆 356495"/>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497" name="椭圆 356496"/>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8" name="椭圆 356497"/>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499" name="椭圆 356498"/>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00" name="椭圆 356499"/>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1" name="椭圆 356500"/>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2" name="椭圆 356501"/>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3" name="椭圆 356502"/>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6504" name="椭圆 356503"/>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5" name="椭圆 356504"/>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6" name="椭圆 356505"/>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7" name="椭圆 356506"/>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8" name="椭圆 356507"/>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09" name="椭圆 356508"/>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0" name="椭圆 356509"/>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1" name="椭圆 356510"/>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2" name="椭圆 356511"/>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3" name="椭圆 356512"/>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4" name="椭圆 356513"/>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5" name="椭圆 356514"/>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6" name="椭圆 356515"/>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7" name="椭圆 356516"/>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8" name="椭圆 356517"/>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19" name="椭圆 356518"/>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0" name="椭圆 356519"/>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6521" name="椭圆 356520"/>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6522" name="椭圆 356521"/>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3" name="椭圆 356522"/>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24" name="椭圆 356523"/>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5" name="椭圆 356524"/>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6" name="椭圆 356525"/>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7" name="椭圆 356526"/>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8" name="椭圆 356527"/>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29" name="椭圆 356528"/>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0" name="椭圆 356529"/>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1" name="椭圆 356530"/>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2" name="椭圆 356531"/>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33" name="椭圆 356532"/>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4" name="椭圆 356533"/>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5" name="椭圆 356534"/>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6" name="椭圆 356535"/>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7" name="椭圆 356536"/>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8" name="椭圆 356537"/>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39" name="椭圆 356538"/>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0" name="椭圆 356539"/>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1" name="椭圆 356540"/>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6542" name="椭圆 356541"/>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3" name="椭圆 356542"/>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4" name="椭圆 356543"/>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6545" name="椭圆 356544"/>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6" name="椭圆 356545"/>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7" name="椭圆 356546"/>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6548" name="椭圆 356547"/>
            <p:cNvSpPr/>
            <p:nvPr/>
          </p:nvSpPr>
          <p:spPr>
            <a:xfrm>
              <a:off x="3255" y="4071"/>
              <a:ext cx="196" cy="10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49" name="椭圆 356548"/>
            <p:cNvSpPr/>
            <p:nvPr/>
          </p:nvSpPr>
          <p:spPr>
            <a:xfrm>
              <a:off x="3651" y="3693"/>
              <a:ext cx="196" cy="11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0" name="椭圆 356549"/>
            <p:cNvSpPr/>
            <p:nvPr/>
          </p:nvSpPr>
          <p:spPr>
            <a:xfrm>
              <a:off x="4773" y="3705"/>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1" name="椭圆 356550"/>
            <p:cNvSpPr/>
            <p:nvPr/>
          </p:nvSpPr>
          <p:spPr>
            <a:xfrm>
              <a:off x="4491" y="4049"/>
              <a:ext cx="196" cy="10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2" name="椭圆 356551"/>
            <p:cNvSpPr/>
            <p:nvPr/>
          </p:nvSpPr>
          <p:spPr>
            <a:xfrm>
              <a:off x="3989" y="3396"/>
              <a:ext cx="168" cy="96"/>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3" name="椭圆 356552"/>
            <p:cNvSpPr/>
            <p:nvPr/>
          </p:nvSpPr>
          <p:spPr>
            <a:xfrm>
              <a:off x="4263" y="3141"/>
              <a:ext cx="167"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4" name="椭圆 356553"/>
            <p:cNvSpPr/>
            <p:nvPr/>
          </p:nvSpPr>
          <p:spPr>
            <a:xfrm>
              <a:off x="5044" y="3418"/>
              <a:ext cx="167" cy="95"/>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5" name="椭圆 356554"/>
            <p:cNvSpPr/>
            <p:nvPr/>
          </p:nvSpPr>
          <p:spPr>
            <a:xfrm>
              <a:off x="4553" y="28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6" name="椭圆 356555"/>
            <p:cNvSpPr/>
            <p:nvPr/>
          </p:nvSpPr>
          <p:spPr>
            <a:xfrm>
              <a:off x="5293" y="3116"/>
              <a:ext cx="168" cy="95"/>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7" name="椭圆 356556"/>
            <p:cNvSpPr/>
            <p:nvPr/>
          </p:nvSpPr>
          <p:spPr>
            <a:xfrm>
              <a:off x="5497" y="2879"/>
              <a:ext cx="156" cy="89"/>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sp>
          <p:nvSpPr>
            <p:cNvPr id="356558" name="椭圆 356557"/>
            <p:cNvSpPr/>
            <p:nvPr/>
          </p:nvSpPr>
          <p:spPr>
            <a:xfrm>
              <a:off x="4772" y="2673"/>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59" name="椭圆 356558"/>
            <p:cNvSpPr/>
            <p:nvPr/>
          </p:nvSpPr>
          <p:spPr>
            <a:xfrm>
              <a:off x="4966" y="2488"/>
              <a:ext cx="156" cy="84"/>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0" name="椭圆 356559"/>
            <p:cNvSpPr/>
            <p:nvPr/>
          </p:nvSpPr>
          <p:spPr>
            <a:xfrm>
              <a:off x="5444" y="2052"/>
              <a:ext cx="134"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1" name="椭圆 356560"/>
            <p:cNvSpPr/>
            <p:nvPr/>
          </p:nvSpPr>
          <p:spPr>
            <a:xfrm>
              <a:off x="5161" y="2314"/>
              <a:ext cx="140" cy="7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2" name="椭圆 356561"/>
            <p:cNvSpPr/>
            <p:nvPr/>
          </p:nvSpPr>
          <p:spPr>
            <a:xfrm>
              <a:off x="5318" y="2176"/>
              <a:ext cx="134" cy="61"/>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3" name="椭圆 356562"/>
            <p:cNvSpPr/>
            <p:nvPr/>
          </p:nvSpPr>
          <p:spPr>
            <a:xfrm>
              <a:off x="5581" y="1933"/>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4" name="椭圆 356563"/>
            <p:cNvSpPr/>
            <p:nvPr/>
          </p:nvSpPr>
          <p:spPr>
            <a:xfrm>
              <a:off x="5689" y="1811"/>
              <a:ext cx="128" cy="61"/>
            </a:xfrm>
            <a:prstGeom prst="ellipse">
              <a:avLst/>
            </a:prstGeom>
            <a:gradFill rotWithShape="0">
              <a:gsLst>
                <a:gs pos="0">
                  <a:schemeClr val="bg1"/>
                </a:gs>
                <a:gs pos="100000">
                  <a:schemeClr val="bg1">
                    <a:gamma/>
                    <a:shade val="57647"/>
                    <a:invGamma/>
                  </a:schemeClr>
                </a:gs>
              </a:gsLst>
              <a:lin ang="2700000" scaled="1"/>
              <a:tileRect/>
            </a:gradFill>
            <a:ln w="9525">
              <a:noFill/>
            </a:ln>
          </p:spPr>
          <p:txBody>
            <a:bodyPr/>
            <a:p>
              <a:endParaRPr lang="zh-CN" altLang="en-US"/>
            </a:p>
          </p:txBody>
        </p:sp>
        <p:sp>
          <p:nvSpPr>
            <p:cNvPr id="356565" name="椭圆 356564"/>
            <p:cNvSpPr/>
            <p:nvPr/>
          </p:nvSpPr>
          <p:spPr>
            <a:xfrm>
              <a:off x="5663" y="2680"/>
              <a:ext cx="156" cy="83"/>
            </a:xfrm>
            <a:prstGeom prst="ellipse">
              <a:avLst/>
            </a:prstGeom>
            <a:gradFill rotWithShape="0">
              <a:gsLst>
                <a:gs pos="0">
                  <a:schemeClr val="bg1"/>
                </a:gs>
                <a:gs pos="100000">
                  <a:schemeClr val="bg1">
                    <a:gamma/>
                    <a:shade val="54510"/>
                    <a:invGamma/>
                  </a:schemeClr>
                </a:gs>
              </a:gsLst>
              <a:lin ang="2700000" scaled="1"/>
              <a:tileRect/>
            </a:gradFill>
            <a:ln w="9525">
              <a:noFill/>
            </a:ln>
          </p:spPr>
          <p:txBody>
            <a:bodyPr/>
            <a:p>
              <a:endParaRPr lang="zh-CN" altLang="en-US"/>
            </a:p>
          </p:txBody>
        </p:sp>
        <p:sp>
          <p:nvSpPr>
            <p:cNvPr id="356566" name="椭圆 356565"/>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6567" name="椭圆 356566"/>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6568" name="椭圆 356567"/>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6569" name="椭圆 356568"/>
            <p:cNvSpPr/>
            <p:nvPr/>
          </p:nvSpPr>
          <p:spPr>
            <a:xfrm>
              <a:off x="5624" y="4010"/>
              <a:ext cx="201" cy="106"/>
            </a:xfrm>
            <a:prstGeom prst="ellipse">
              <a:avLst/>
            </a:prstGeom>
            <a:gradFill rotWithShape="0">
              <a:gsLst>
                <a:gs pos="0">
                  <a:schemeClr val="bg1"/>
                </a:gs>
                <a:gs pos="100000">
                  <a:schemeClr val="bg1">
                    <a:gamma/>
                    <a:shade val="39216"/>
                    <a:invGamma/>
                  </a:schemeClr>
                </a:gs>
              </a:gsLst>
              <a:lin ang="2700000" scaled="1"/>
              <a:tileRect/>
            </a:gradFill>
            <a:ln w="9525">
              <a:noFill/>
            </a:ln>
          </p:spPr>
          <p:txBody>
            <a:bodyPr/>
            <a:p>
              <a:endParaRPr lang="zh-CN" altLang="en-US"/>
            </a:p>
          </p:txBody>
        </p:sp>
      </p:grpSp>
      <p:sp>
        <p:nvSpPr>
          <p:cNvPr id="356570" name="标题 356569"/>
          <p:cNvSpPr>
            <a:spLocks noGrp="1"/>
          </p:cNvSpPr>
          <p:nvPr>
            <p:ph type="ctrTitle" sz="quarter"/>
          </p:nvPr>
        </p:nvSpPr>
        <p:spPr>
          <a:xfrm>
            <a:off x="685800" y="1844675"/>
            <a:ext cx="7772400" cy="1736725"/>
          </a:xfrm>
          <a:prstGeom prst="rect">
            <a:avLst/>
          </a:prstGeom>
          <a:noFill/>
          <a:ln w="9525">
            <a:noFill/>
          </a:ln>
        </p:spPr>
        <p:txBody>
          <a:bodyPr anchor="b" anchorCtr="1"/>
          <a:lstStyle>
            <a:lvl1pPr lvl="0">
              <a:buClrTx/>
              <a:buSzTx/>
              <a:buFontTx/>
              <a:defRPr sz="5400"/>
            </a:lvl1pPr>
          </a:lstStyle>
          <a:p>
            <a:pPr lvl="0"/>
            <a:r>
              <a:rPr lang="zh-CN" altLang="en-US" dirty="0"/>
              <a:t>单击此处编辑母版标题样式</a:t>
            </a:r>
            <a:endParaRPr lang="zh-CN" altLang="en-US" dirty="0"/>
          </a:p>
        </p:txBody>
      </p:sp>
      <p:sp>
        <p:nvSpPr>
          <p:cNvPr id="356571" name="副标题 356570"/>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Tx/>
              <a:buFont typeface="Wingdings" panose="05000000000000000000" pitchFamily="2" charset="2"/>
              <a:buNone/>
              <a:defRPr/>
            </a:lvl1pPr>
            <a:lvl2pPr marL="457200" lvl="1" indent="0" algn="ctr">
              <a:buClr>
                <a:schemeClr val="folHlink"/>
              </a:buClr>
              <a:buSzPct val="50000"/>
              <a:buFont typeface="Wingdings" panose="05000000000000000000" pitchFamily="2" charset="2"/>
              <a:buNone/>
              <a:defRPr/>
            </a:lvl2pPr>
            <a:lvl3pPr marL="914400" lvl="2" indent="0" algn="ctr">
              <a:buClr>
                <a:schemeClr val="hlink"/>
              </a:buClr>
              <a:buSzTx/>
              <a:buFont typeface="Wingdings" panose="05000000000000000000" pitchFamily="2" charset="2"/>
              <a:buNone/>
              <a:defRPr/>
            </a:lvl3pPr>
            <a:lvl4pPr marL="1371600" lvl="3" indent="0" algn="ctr">
              <a:buClr>
                <a:schemeClr val="folHlink"/>
              </a:buClr>
              <a:buSzPct val="50000"/>
              <a:buFont typeface="Wingdings" panose="05000000000000000000" pitchFamily="2" charset="2"/>
              <a:buNone/>
              <a:defRPr/>
            </a:lvl4pPr>
            <a:lvl5pPr marL="1828800" lvl="4" indent="0" algn="ctr">
              <a:buClr>
                <a:schemeClr val="hlink"/>
              </a:buClr>
              <a:buSzTx/>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356572" name="日期占位符 356571"/>
          <p:cNvSpPr>
            <a:spLocks noGrp="1"/>
          </p:cNvSpPr>
          <p:nvPr>
            <p:ph type="dt" sz="quarter" idx="2"/>
          </p:nvPr>
        </p:nvSpPr>
        <p:spPr>
          <a:xfrm>
            <a:off x="457200" y="6243638"/>
            <a:ext cx="2133600" cy="457200"/>
          </a:xfrm>
          <a:prstGeom prst="rect">
            <a:avLst/>
          </a:prstGeom>
          <a:noFill/>
          <a:ln w="9525">
            <a:noFill/>
          </a:ln>
        </p:spPr>
        <p:txBody>
          <a:bodyPr anchor="b" anchorCtr="0"/>
          <a:lstStyle>
            <a:lvl1pP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3" name="页脚占位符 356572"/>
          <p:cNvSpPr>
            <a:spLocks noGrp="1"/>
          </p:cNvSpPr>
          <p:nvPr>
            <p:ph type="ftr" sz="quarter" idx="3"/>
          </p:nvPr>
        </p:nvSpPr>
        <p:spPr>
          <a:xfrm>
            <a:off x="3124200" y="6248400"/>
            <a:ext cx="2895600" cy="457200"/>
          </a:xfrm>
          <a:prstGeom prst="rect">
            <a:avLst/>
          </a:prstGeom>
          <a:noFill/>
          <a:ln w="9525">
            <a:noFill/>
          </a:ln>
        </p:spPr>
        <p:txBody>
          <a:bodyPr anchor="b" anchorCtr="0"/>
          <a:lstStyle>
            <a:lvl1pPr algn="ctr">
              <a:defRPr sz="1200"/>
            </a:lvl1pPr>
          </a:lstStyle>
          <a:p>
            <a:endParaRPr lang="zh-CN" altLang="en-US" dirty="0">
              <a:effectLst>
                <a:outerShdw blurRad="38100" dist="38100" dir="2700000">
                  <a:srgbClr val="C0C0C0"/>
                </a:outerShdw>
              </a:effectLst>
              <a:latin typeface="Arial" panose="020B0604020202020204" pitchFamily="34" charset="0"/>
            </a:endParaRPr>
          </a:p>
        </p:txBody>
      </p:sp>
      <p:sp>
        <p:nvSpPr>
          <p:cNvPr id="356574" name="灯片编号占位符 356573"/>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6570"/>
                                        </p:tgtEl>
                                        <p:attrNameLst>
                                          <p:attrName>style.visibility</p:attrName>
                                        </p:attrNameLst>
                                      </p:cBhvr>
                                      <p:to>
                                        <p:strVal val="visible"/>
                                      </p:to>
                                    </p:set>
                                    <p:animEffect transition="in" filter="fade">
                                      <p:cBhvr>
                                        <p:cTn id="7" dur="2000"/>
                                        <p:tgtEl>
                                          <p:spTgt spid="356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6571">
                                            <p:txEl>
                                              <p:charRg st="0" end="14"/>
                                            </p:txEl>
                                          </p:spTgt>
                                        </p:tgtEl>
                                        <p:attrNameLst>
                                          <p:attrName>style.visibility</p:attrName>
                                        </p:attrNameLst>
                                      </p:cBhvr>
                                      <p:to>
                                        <p:strVal val="visible"/>
                                      </p:to>
                                    </p:set>
                                    <p:animEffect transition="in" filter="wipe(left)">
                                      <p:cBhvr>
                                        <p:cTn id="12" dur="500"/>
                                        <p:tgtEl>
                                          <p:spTgt spid="356571">
                                            <p:txEl>
                                              <p:charRg st="0"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570" grpId="0"/>
      <p:bldP spid="356571" grpId="0" build="p"/>
    </p:bld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5.xml"/><Relationship Id="rId8" Type="http://schemas.openxmlformats.org/officeDocument/2006/relationships/slideLayout" Target="../slideLayouts/slideLayout134.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6" Type="http://schemas.openxmlformats.org/officeDocument/2006/relationships/theme" Target="../theme/theme10.xml"/><Relationship Id="rId15" Type="http://schemas.openxmlformats.org/officeDocument/2006/relationships/image" Target="../media/image1.png"/><Relationship Id="rId14" Type="http://schemas.openxmlformats.org/officeDocument/2006/relationships/slideLayout" Target="../slideLayouts/slideLayout140.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6" Type="http://schemas.openxmlformats.org/officeDocument/2006/relationships/theme" Target="../theme/theme11.xml"/><Relationship Id="rId15" Type="http://schemas.openxmlformats.org/officeDocument/2006/relationships/image" Target="../media/image1.png"/><Relationship Id="rId14" Type="http://schemas.openxmlformats.org/officeDocument/2006/relationships/slideLayout" Target="../slideLayouts/slideLayout154.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6" Type="http://schemas.openxmlformats.org/officeDocument/2006/relationships/theme" Target="../theme/theme12.xml"/><Relationship Id="rId15" Type="http://schemas.openxmlformats.org/officeDocument/2006/relationships/image" Target="../media/image1.png"/><Relationship Id="rId14" Type="http://schemas.openxmlformats.org/officeDocument/2006/relationships/slideLayout" Target="../slideLayouts/slideLayout168.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6" Type="http://schemas.openxmlformats.org/officeDocument/2006/relationships/theme" Target="../theme/theme13.xml"/><Relationship Id="rId15" Type="http://schemas.openxmlformats.org/officeDocument/2006/relationships/image" Target="../media/image1.png"/><Relationship Id="rId14" Type="http://schemas.openxmlformats.org/officeDocument/2006/relationships/slideLayout" Target="../slideLayouts/slideLayout182.xml"/><Relationship Id="rId13" Type="http://schemas.openxmlformats.org/officeDocument/2006/relationships/slideLayout" Target="../slideLayouts/slideLayout181.xml"/><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6" Type="http://schemas.openxmlformats.org/officeDocument/2006/relationships/theme" Target="../theme/theme14.xml"/><Relationship Id="rId15" Type="http://schemas.openxmlformats.org/officeDocument/2006/relationships/image" Target="../media/image1.png"/><Relationship Id="rId14" Type="http://schemas.openxmlformats.org/officeDocument/2006/relationships/slideLayout" Target="../slideLayouts/slideLayout196.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6" Type="http://schemas.openxmlformats.org/officeDocument/2006/relationships/theme" Target="../theme/theme15.xml"/><Relationship Id="rId15" Type="http://schemas.openxmlformats.org/officeDocument/2006/relationships/image" Target="../media/image1.png"/><Relationship Id="rId14" Type="http://schemas.openxmlformats.org/officeDocument/2006/relationships/slideLayout" Target="../slideLayouts/slideLayout210.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6" Type="http://schemas.openxmlformats.org/officeDocument/2006/relationships/theme" Target="../theme/theme16.xml"/><Relationship Id="rId15" Type="http://schemas.openxmlformats.org/officeDocument/2006/relationships/image" Target="../media/image1.png"/><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6" Type="http://schemas.openxmlformats.org/officeDocument/2006/relationships/theme" Target="../theme/theme17.xml"/><Relationship Id="rId15" Type="http://schemas.openxmlformats.org/officeDocument/2006/relationships/image" Target="../media/image1.png"/><Relationship Id="rId14" Type="http://schemas.openxmlformats.org/officeDocument/2006/relationships/slideLayout" Target="../slideLayouts/slideLayout238.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6" Type="http://schemas.openxmlformats.org/officeDocument/2006/relationships/theme" Target="../theme/theme18.xml"/><Relationship Id="rId15" Type="http://schemas.openxmlformats.org/officeDocument/2006/relationships/image" Target="../media/image1.png"/><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6" Type="http://schemas.openxmlformats.org/officeDocument/2006/relationships/theme" Target="../theme/theme2.xml"/><Relationship Id="rId15" Type="http://schemas.openxmlformats.org/officeDocument/2006/relationships/image" Target="../media/image1.png"/><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6" Type="http://schemas.openxmlformats.org/officeDocument/2006/relationships/theme" Target="../theme/theme3.xml"/><Relationship Id="rId15" Type="http://schemas.openxmlformats.org/officeDocument/2006/relationships/image" Target="../media/image1.png"/><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6" Type="http://schemas.openxmlformats.org/officeDocument/2006/relationships/theme" Target="../theme/theme4.xml"/><Relationship Id="rId15" Type="http://schemas.openxmlformats.org/officeDocument/2006/relationships/image" Target="../media/image1.png"/><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6" Type="http://schemas.openxmlformats.org/officeDocument/2006/relationships/theme" Target="../theme/theme5.xml"/><Relationship Id="rId15" Type="http://schemas.openxmlformats.org/officeDocument/2006/relationships/image" Target="../media/image1.png"/><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6" Type="http://schemas.openxmlformats.org/officeDocument/2006/relationships/theme" Target="../theme/theme6.xml"/><Relationship Id="rId15" Type="http://schemas.openxmlformats.org/officeDocument/2006/relationships/image" Target="../media/image1.png"/><Relationship Id="rId14" Type="http://schemas.openxmlformats.org/officeDocument/2006/relationships/slideLayout" Target="../slideLayouts/slideLayout84.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6" Type="http://schemas.openxmlformats.org/officeDocument/2006/relationships/theme" Target="../theme/theme7.xml"/><Relationship Id="rId15" Type="http://schemas.openxmlformats.org/officeDocument/2006/relationships/image" Target="../media/image1.png"/><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6" Type="http://schemas.openxmlformats.org/officeDocument/2006/relationships/theme" Target="../theme/theme8.xml"/><Relationship Id="rId15" Type="http://schemas.openxmlformats.org/officeDocument/2006/relationships/image" Target="../media/image1.png"/><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6" Type="http://schemas.openxmlformats.org/officeDocument/2006/relationships/theme" Target="../theme/theme9.xml"/><Relationship Id="rId15" Type="http://schemas.openxmlformats.org/officeDocument/2006/relationships/image" Target="../media/image1.png"/><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tileRect/>
        </a:gradFill>
        <a:effectLst/>
      </p:bgPr>
    </p:bg>
    <p:spTree>
      <p:nvGrpSpPr>
        <p:cNvPr id="1" name=""/>
        <p:cNvGrpSpPr/>
        <p:nvPr/>
      </p:nvGrpSpPr>
      <p:grpSpPr/>
      <p:grpSp>
        <p:nvGrpSpPr>
          <p:cNvPr id="355330" name="组合 355329"/>
          <p:cNvGrpSpPr/>
          <p:nvPr/>
        </p:nvGrpSpPr>
        <p:grpSpPr>
          <a:xfrm>
            <a:off x="-496887" y="1308100"/>
            <a:ext cx="10429875" cy="5908675"/>
            <a:chOff x="-313" y="824"/>
            <a:chExt cx="6570" cy="3722"/>
          </a:xfrm>
        </p:grpSpPr>
        <p:sp>
          <p:nvSpPr>
            <p:cNvPr id="355331" name="矩形 355330"/>
            <p:cNvSpPr/>
            <p:nvPr userDrawn="1"/>
          </p:nvSpPr>
          <p:spPr>
            <a:xfrm rot="-801856" flipV="1">
              <a:off x="-14" y="1033"/>
              <a:ext cx="1744"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2" name="矩形 355331"/>
            <p:cNvSpPr/>
            <p:nvPr userDrawn="1"/>
          </p:nvSpPr>
          <p:spPr>
            <a:xfrm rot="-825634" flipV="1">
              <a:off x="-24" y="1127"/>
              <a:ext cx="203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3" name="矩形 355332"/>
            <p:cNvSpPr/>
            <p:nvPr userDrawn="1"/>
          </p:nvSpPr>
          <p:spPr>
            <a:xfrm rot="-842579" flipV="1">
              <a:off x="-27" y="1198"/>
              <a:ext cx="224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4" name="矩形 355333"/>
            <p:cNvSpPr/>
            <p:nvPr userDrawn="1"/>
          </p:nvSpPr>
          <p:spPr>
            <a:xfrm rot="-915794" flipV="1">
              <a:off x="-43" y="1283"/>
              <a:ext cx="2476"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5" name="矩形 355334"/>
            <p:cNvSpPr/>
            <p:nvPr userDrawn="1"/>
          </p:nvSpPr>
          <p:spPr>
            <a:xfrm rot="-968774" flipV="1">
              <a:off x="-51" y="1397"/>
              <a:ext cx="2770"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6" name="矩形 355335"/>
            <p:cNvSpPr/>
            <p:nvPr userDrawn="1"/>
          </p:nvSpPr>
          <p:spPr>
            <a:xfrm rot="-1045765" flipV="1">
              <a:off x="-65" y="1523"/>
              <a:ext cx="3058"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7" name="矩形 355336"/>
            <p:cNvSpPr/>
            <p:nvPr userDrawn="1"/>
          </p:nvSpPr>
          <p:spPr>
            <a:xfrm rot="-1133407" flipV="1">
              <a:off x="-93" y="1694"/>
              <a:ext cx="3403" cy="6"/>
            </a:xfrm>
            <a:prstGeom prst="rect">
              <a:avLst/>
            </a:prstGeom>
            <a:gradFill rotWithShape="0">
              <a:gsLst>
                <a:gs pos="0">
                  <a:schemeClr val="bg1">
                    <a:gamma/>
                    <a:shade val="90980"/>
                    <a:invGamma/>
                  </a:schemeClr>
                </a:gs>
                <a:gs pos="100000">
                  <a:schemeClr val="bg1"/>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8" name="矩形 355337"/>
            <p:cNvSpPr/>
            <p:nvPr userDrawn="1"/>
          </p:nvSpPr>
          <p:spPr>
            <a:xfrm rot="-1256781" flipV="1">
              <a:off x="-99" y="1863"/>
              <a:ext cx="3749" cy="6"/>
            </a:xfrm>
            <a:prstGeom prst="rect">
              <a:avLst/>
            </a:prstGeom>
            <a:gradFill rotWithShape="0">
              <a:gsLst>
                <a:gs pos="0">
                  <a:schemeClr val="bg1"/>
                </a:gs>
                <a:gs pos="100000">
                  <a:schemeClr val="bg1">
                    <a:gamma/>
                    <a:shade val="8470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39" name="矩形 355338"/>
            <p:cNvSpPr/>
            <p:nvPr userDrawn="1"/>
          </p:nvSpPr>
          <p:spPr>
            <a:xfrm rot="-1388935" flipV="1">
              <a:off x="-165" y="2053"/>
              <a:ext cx="4209" cy="6"/>
            </a:xfrm>
            <a:prstGeom prst="rect">
              <a:avLst/>
            </a:prstGeom>
            <a:gradFill rotWithShape="0">
              <a:gsLst>
                <a:gs pos="0">
                  <a:schemeClr val="bg1"/>
                </a:gs>
                <a:gs pos="100000">
                  <a:schemeClr val="bg1">
                    <a:gamma/>
                    <a:shade val="7568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0" name="矩形 355339"/>
            <p:cNvSpPr/>
            <p:nvPr userDrawn="1"/>
          </p:nvSpPr>
          <p:spPr>
            <a:xfrm rot="-1497088" flipV="1">
              <a:off x="-214" y="2289"/>
              <a:ext cx="4612"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1" name="矩形 355340"/>
            <p:cNvSpPr/>
            <p:nvPr userDrawn="1"/>
          </p:nvSpPr>
          <p:spPr>
            <a:xfrm rot="-1676595" flipV="1">
              <a:off x="-313" y="2617"/>
              <a:ext cx="5200"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2" name="矩形 355341"/>
            <p:cNvSpPr/>
            <p:nvPr userDrawn="1"/>
          </p:nvSpPr>
          <p:spPr>
            <a:xfrm rot="-1913716" flipV="1">
              <a:off x="9" y="2881"/>
              <a:ext cx="5401" cy="6"/>
            </a:xfrm>
            <a:prstGeom prst="rect">
              <a:avLst/>
            </a:prstGeom>
            <a:gradFill rotWithShape="0">
              <a:gsLst>
                <a:gs pos="0">
                  <a:schemeClr val="bg1"/>
                </a:gs>
                <a:gs pos="100000">
                  <a:schemeClr val="bg1">
                    <a:gamma/>
                    <a:shade val="46275"/>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3" name="矩形 355342"/>
            <p:cNvSpPr/>
            <p:nvPr userDrawn="1"/>
          </p:nvSpPr>
          <p:spPr>
            <a:xfrm rot="19383534" flipV="1">
              <a:off x="1319" y="2928"/>
              <a:ext cx="4612" cy="6"/>
            </a:xfrm>
            <a:prstGeom prst="rect">
              <a:avLst/>
            </a:prstGeom>
            <a:gradFill rotWithShape="0">
              <a:gsLst>
                <a:gs pos="0">
                  <a:schemeClr val="bg1"/>
                </a:gs>
                <a:gs pos="100000">
                  <a:schemeClr val="bg1">
                    <a:gamma/>
                    <a:shade val="30196"/>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4" name="矩形 355343"/>
            <p:cNvSpPr/>
            <p:nvPr userDrawn="1"/>
          </p:nvSpPr>
          <p:spPr>
            <a:xfrm rot="40594182" flipV="1">
              <a:off x="2681" y="3071"/>
              <a:ext cx="3576" cy="6"/>
            </a:xfrm>
            <a:prstGeom prst="rect">
              <a:avLst/>
            </a:prstGeom>
            <a:gradFill rotWithShape="0">
              <a:gsLst>
                <a:gs pos="0">
                  <a:schemeClr val="bg1"/>
                </a:gs>
                <a:gs pos="100000">
                  <a:schemeClr val="bg1">
                    <a:gamma/>
                    <a:shade val="313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45" name="矩形 355344"/>
            <p:cNvSpPr/>
            <p:nvPr userDrawn="1"/>
          </p:nvSpPr>
          <p:spPr>
            <a:xfrm rot="40203245" flipV="1">
              <a:off x="4052" y="3503"/>
              <a:ext cx="2079"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6" name="矩形 355345"/>
            <p:cNvSpPr/>
            <p:nvPr userDrawn="1"/>
          </p:nvSpPr>
          <p:spPr>
            <a:xfrm rot="39991575" flipH="1" flipV="1">
              <a:off x="5368" y="4166"/>
              <a:ext cx="501" cy="6"/>
            </a:xfrm>
            <a:prstGeom prst="rect">
              <a:avLst/>
            </a:prstGeom>
            <a:gradFill rotWithShape="0">
              <a:gsLst>
                <a:gs pos="0">
                  <a:schemeClr val="bg1"/>
                </a:gs>
                <a:gs pos="100000">
                  <a:schemeClr val="bg1">
                    <a:gamma/>
                    <a:shade val="0"/>
                    <a:invGamma/>
                  </a:schemeClr>
                </a:gs>
              </a:gsLst>
              <a:lin ang="2700000" scaled="1"/>
              <a:tileRect/>
            </a:gradFill>
            <a:ln w="9525">
              <a:noFill/>
            </a:ln>
          </p:spPr>
          <p:txBody>
            <a:bodyPr rot="10800000" vert="eaVert"/>
            <a:p>
              <a:pPr lvl="0" algn="ctr"/>
              <a:endParaRPr dirty="0">
                <a:effectLst>
                  <a:outerShdw blurRad="38100" dist="38100" dir="2700000">
                    <a:srgbClr val="C0C0C0"/>
                  </a:outerShdw>
                </a:effectLst>
                <a:latin typeface="Arial" panose="020B0604020202020204" pitchFamily="34" charset="0"/>
              </a:endParaRPr>
            </a:p>
          </p:txBody>
        </p:sp>
        <p:sp>
          <p:nvSpPr>
            <p:cNvPr id="355347" name="矩形 355346"/>
            <p:cNvSpPr/>
            <p:nvPr userDrawn="1"/>
          </p:nvSpPr>
          <p:spPr>
            <a:xfrm rot="-20541361">
              <a:off x="-146" y="2360"/>
              <a:ext cx="6046"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8" name="矩形 355347"/>
            <p:cNvSpPr/>
            <p:nvPr userDrawn="1"/>
          </p:nvSpPr>
          <p:spPr>
            <a:xfrm rot="-20036206">
              <a:off x="-198" y="3396"/>
              <a:ext cx="4142"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49" name="矩形 355348"/>
            <p:cNvSpPr/>
            <p:nvPr userDrawn="1"/>
          </p:nvSpPr>
          <p:spPr>
            <a:xfrm rot="1732981">
              <a:off x="-165" y="3624"/>
              <a:ext cx="2804" cy="6"/>
            </a:xfrm>
            <a:prstGeom prst="rect">
              <a:avLst/>
            </a:prstGeom>
            <a:gradFill rotWithShape="0">
              <a:gsLst>
                <a:gs pos="0">
                  <a:schemeClr val="bg1"/>
                </a:gs>
                <a:gs pos="100000">
                  <a:schemeClr val="bg1">
                    <a:gamma/>
                    <a:shade val="63529"/>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0" name="矩形 355349"/>
            <p:cNvSpPr/>
            <p:nvPr userDrawn="1"/>
          </p:nvSpPr>
          <p:spPr>
            <a:xfrm rot="1969083">
              <a:off x="-110" y="3922"/>
              <a:ext cx="1400" cy="6"/>
            </a:xfrm>
            <a:prstGeom prst="rect">
              <a:avLst/>
            </a:prstGeom>
            <a:gradFill rotWithShape="0">
              <a:gsLst>
                <a:gs pos="0">
                  <a:schemeClr val="bg1"/>
                </a:gs>
                <a:gs pos="100000">
                  <a:schemeClr val="bg1">
                    <a:gamma/>
                    <a:shade val="6980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1" name="矩形 355350"/>
            <p:cNvSpPr/>
            <p:nvPr userDrawn="1"/>
          </p:nvSpPr>
          <p:spPr>
            <a:xfrm rot="-20213826">
              <a:off x="-216" y="3221"/>
              <a:ext cx="5477" cy="6"/>
            </a:xfrm>
            <a:prstGeom prst="rect">
              <a:avLst/>
            </a:prstGeom>
            <a:gradFill rotWithShape="0">
              <a:gsLst>
                <a:gs pos="0">
                  <a:schemeClr val="bg1"/>
                </a:gs>
                <a:gs pos="100000">
                  <a:schemeClr val="bg1">
                    <a:gamma/>
                    <a:shade val="4862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2" name="矩形 355351"/>
            <p:cNvSpPr/>
            <p:nvPr userDrawn="1"/>
          </p:nvSpPr>
          <p:spPr>
            <a:xfrm rot="22583969">
              <a:off x="-115" y="2129"/>
              <a:ext cx="6016" cy="6"/>
            </a:xfrm>
            <a:prstGeom prst="rect">
              <a:avLst/>
            </a:prstGeom>
            <a:gradFill rotWithShape="0">
              <a:gsLst>
                <a:gs pos="0">
                  <a:schemeClr val="bg1"/>
                </a:gs>
                <a:gs pos="100000">
                  <a:schemeClr val="bg1">
                    <a:gamma/>
                    <a:shade val="57647"/>
                    <a:invGamma/>
                  </a:schemeClr>
                </a:gs>
              </a:gsLst>
              <a:lin ang="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3" name="矩形 355352"/>
            <p:cNvSpPr/>
            <p:nvPr userDrawn="1"/>
          </p:nvSpPr>
          <p:spPr>
            <a:xfrm rot="930109" flipV="1">
              <a:off x="80" y="1946"/>
              <a:ext cx="575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4" name="矩形 355353"/>
            <p:cNvSpPr/>
            <p:nvPr userDrawn="1"/>
          </p:nvSpPr>
          <p:spPr>
            <a:xfrm rot="-20731987">
              <a:off x="374" y="1802"/>
              <a:ext cx="5475"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5" name="矩形 355354"/>
            <p:cNvSpPr/>
            <p:nvPr userDrawn="1"/>
          </p:nvSpPr>
          <p:spPr>
            <a:xfrm rot="-64024402">
              <a:off x="848" y="1582"/>
              <a:ext cx="4976"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6" name="矩形 355355"/>
            <p:cNvSpPr/>
            <p:nvPr userDrawn="1"/>
          </p:nvSpPr>
          <p:spPr>
            <a:xfrm rot="-42464612">
              <a:off x="1053" y="1476"/>
              <a:ext cx="4759"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7" name="矩形 355356"/>
            <p:cNvSpPr/>
            <p:nvPr userDrawn="1"/>
          </p:nvSpPr>
          <p:spPr>
            <a:xfrm rot="-20907336">
              <a:off x="1244" y="1377"/>
              <a:ext cx="4557"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a:p>
              <a:pPr lvl="0" algn="ctr"/>
              <a:endParaRPr dirty="0">
                <a:effectLst>
                  <a:outerShdw blurRad="38100" dist="38100" dir="2700000">
                    <a:srgbClr val="C0C0C0"/>
                  </a:outerShdw>
                </a:effectLst>
                <a:latin typeface="Arial" panose="020B0604020202020204" pitchFamily="34" charset="0"/>
              </a:endParaRPr>
            </a:p>
          </p:txBody>
        </p:sp>
        <p:sp>
          <p:nvSpPr>
            <p:cNvPr id="355358" name="矩形 355357"/>
            <p:cNvSpPr/>
            <p:nvPr userDrawn="1"/>
          </p:nvSpPr>
          <p:spPr>
            <a:xfrm rot="-20944310" flipV="1">
              <a:off x="1487" y="1305"/>
              <a:ext cx="431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59" name="矩形 355358"/>
            <p:cNvSpPr/>
            <p:nvPr userDrawn="1"/>
          </p:nvSpPr>
          <p:spPr>
            <a:xfrm rot="22236921" flipV="1">
              <a:off x="1650" y="1218"/>
              <a:ext cx="4154" cy="6"/>
            </a:xfrm>
            <a:prstGeom prst="rect">
              <a:avLst/>
            </a:prstGeom>
            <a:gradFill rotWithShape="0">
              <a:gsLst>
                <a:gs pos="0">
                  <a:schemeClr val="bg1"/>
                </a:gs>
                <a:gs pos="100000">
                  <a:schemeClr val="bg1">
                    <a:gamma/>
                    <a:shade val="66667"/>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0" name="矩形 355359"/>
            <p:cNvSpPr/>
            <p:nvPr userDrawn="1"/>
          </p:nvSpPr>
          <p:spPr>
            <a:xfrm rot="-20796013" flipV="1">
              <a:off x="611" y="1684"/>
              <a:ext cx="5204" cy="6"/>
            </a:xfrm>
            <a:prstGeom prst="rect">
              <a:avLst/>
            </a:prstGeom>
            <a:gradFill rotWithShape="0">
              <a:gsLst>
                <a:gs pos="0">
                  <a:schemeClr val="bg1"/>
                </a:gs>
                <a:gs pos="100000">
                  <a:schemeClr val="bg1">
                    <a:gamma/>
                    <a:shade val="60784"/>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1" name="矩形 355360"/>
            <p:cNvSpPr/>
            <p:nvPr userDrawn="1"/>
          </p:nvSpPr>
          <p:spPr>
            <a:xfrm rot="-20326783" flipV="1">
              <a:off x="-204" y="2976"/>
              <a:ext cx="6150" cy="6"/>
            </a:xfrm>
            <a:prstGeom prst="rect">
              <a:avLst/>
            </a:prstGeom>
            <a:gradFill rotWithShape="0">
              <a:gsLst>
                <a:gs pos="0">
                  <a:schemeClr val="bg1"/>
                </a:gs>
                <a:gs pos="100000">
                  <a:schemeClr val="bg1">
                    <a:gamma/>
                    <a:shade val="54510"/>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2" name="矩形 355361"/>
            <p:cNvSpPr/>
            <p:nvPr userDrawn="1"/>
          </p:nvSpPr>
          <p:spPr>
            <a:xfrm rot="-20430271" flipV="1">
              <a:off x="-174" y="2663"/>
              <a:ext cx="6104" cy="6"/>
            </a:xfrm>
            <a:prstGeom prst="rect">
              <a:avLst/>
            </a:prstGeom>
            <a:gradFill rotWithShape="0">
              <a:gsLst>
                <a:gs pos="0">
                  <a:schemeClr val="bg1"/>
                </a:gs>
                <a:gs pos="100000">
                  <a:schemeClr val="bg1">
                    <a:gamma/>
                    <a:shade val="51373"/>
                    <a:invGamma/>
                  </a:schemeClr>
                </a:gs>
              </a:gsLst>
              <a:lin ang="2700000" scaled="1"/>
              <a:tileRect/>
            </a:gradFill>
            <a:ln w="9525">
              <a:noFill/>
            </a:ln>
          </p:spPr>
          <p:txBody>
            <a:bodyPr rot="10800000"/>
            <a:p>
              <a:pPr lvl="0" algn="ctr"/>
              <a:endParaRPr dirty="0">
                <a:effectLst>
                  <a:outerShdw blurRad="38100" dist="38100" dir="2700000">
                    <a:srgbClr val="C0C0C0"/>
                  </a:outerShdw>
                </a:effectLst>
                <a:latin typeface="Arial" panose="020B0604020202020204" pitchFamily="34" charset="0"/>
              </a:endParaRPr>
            </a:p>
          </p:txBody>
        </p:sp>
        <p:sp>
          <p:nvSpPr>
            <p:cNvPr id="355363" name="椭圆 355362"/>
            <p:cNvSpPr/>
            <p:nvPr/>
          </p:nvSpPr>
          <p:spPr>
            <a:xfrm>
              <a:off x="740" y="3359"/>
              <a:ext cx="168" cy="9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4" name="椭圆 355363"/>
            <p:cNvSpPr/>
            <p:nvPr/>
          </p:nvSpPr>
          <p:spPr>
            <a:xfrm>
              <a:off x="236" y="3074"/>
              <a:ext cx="168" cy="9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65" name="椭圆 355364"/>
            <p:cNvSpPr/>
            <p:nvPr/>
          </p:nvSpPr>
          <p:spPr>
            <a:xfrm>
              <a:off x="159" y="3652"/>
              <a:ext cx="196" cy="106"/>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6" name="椭圆 355365"/>
            <p:cNvSpPr/>
            <p:nvPr/>
          </p:nvSpPr>
          <p:spPr>
            <a:xfrm>
              <a:off x="2077" y="2661"/>
              <a:ext cx="156" cy="8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7" name="椭圆 355366"/>
            <p:cNvSpPr/>
            <p:nvPr/>
          </p:nvSpPr>
          <p:spPr>
            <a:xfrm>
              <a:off x="1223" y="3076"/>
              <a:ext cx="168" cy="9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8" name="椭圆 355367"/>
            <p:cNvSpPr/>
            <p:nvPr/>
          </p:nvSpPr>
          <p:spPr>
            <a:xfrm>
              <a:off x="1686" y="2857"/>
              <a:ext cx="156" cy="9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69" name="椭圆 355368"/>
            <p:cNvSpPr/>
            <p:nvPr/>
          </p:nvSpPr>
          <p:spPr>
            <a:xfrm>
              <a:off x="750" y="2839"/>
              <a:ext cx="151"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0" name="椭圆 355369"/>
            <p:cNvSpPr/>
            <p:nvPr/>
          </p:nvSpPr>
          <p:spPr>
            <a:xfrm>
              <a:off x="367" y="2656"/>
              <a:ext cx="150" cy="84"/>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71" name="椭圆 355370"/>
            <p:cNvSpPr/>
            <p:nvPr/>
          </p:nvSpPr>
          <p:spPr>
            <a:xfrm>
              <a:off x="1172" y="2642"/>
              <a:ext cx="156" cy="8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2" name="椭圆 355371"/>
            <p:cNvSpPr/>
            <p:nvPr/>
          </p:nvSpPr>
          <p:spPr>
            <a:xfrm>
              <a:off x="2401" y="2485"/>
              <a:ext cx="156" cy="83"/>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3" name="椭圆 355372"/>
            <p:cNvSpPr/>
            <p:nvPr/>
          </p:nvSpPr>
          <p:spPr>
            <a:xfrm>
              <a:off x="1910" y="2314"/>
              <a:ext cx="134" cy="73"/>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4" name="椭圆 355373"/>
            <p:cNvSpPr/>
            <p:nvPr/>
          </p:nvSpPr>
          <p:spPr>
            <a:xfrm>
              <a:off x="2254" y="2154"/>
              <a:ext cx="134"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5" name="椭圆 355374"/>
            <p:cNvSpPr/>
            <p:nvPr/>
          </p:nvSpPr>
          <p:spPr>
            <a:xfrm>
              <a:off x="2742" y="2305"/>
              <a:ext cx="140" cy="72"/>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376" name="椭圆 355375"/>
            <p:cNvSpPr/>
            <p:nvPr/>
          </p:nvSpPr>
          <p:spPr>
            <a:xfrm>
              <a:off x="2812" y="1898"/>
              <a:ext cx="129"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7" name="椭圆 355376"/>
            <p:cNvSpPr/>
            <p:nvPr/>
          </p:nvSpPr>
          <p:spPr>
            <a:xfrm>
              <a:off x="3721" y="1792"/>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8" name="椭圆 355377"/>
            <p:cNvSpPr/>
            <p:nvPr/>
          </p:nvSpPr>
          <p:spPr>
            <a:xfrm>
              <a:off x="3528" y="1896"/>
              <a:ext cx="128" cy="61"/>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79" name="椭圆 355378"/>
            <p:cNvSpPr/>
            <p:nvPr/>
          </p:nvSpPr>
          <p:spPr>
            <a:xfrm>
              <a:off x="3064" y="1778"/>
              <a:ext cx="128" cy="6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0" name="椭圆 355379"/>
            <p:cNvSpPr/>
            <p:nvPr/>
          </p:nvSpPr>
          <p:spPr>
            <a:xfrm>
              <a:off x="3277" y="2024"/>
              <a:ext cx="134" cy="73"/>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1" name="椭圆 355380"/>
            <p:cNvSpPr/>
            <p:nvPr/>
          </p:nvSpPr>
          <p:spPr>
            <a:xfrm>
              <a:off x="3027" y="2160"/>
              <a:ext cx="133" cy="61"/>
            </a:xfrm>
            <a:prstGeom prst="ellipse">
              <a:avLst/>
            </a:prstGeom>
            <a:gradFill rotWithShape="0">
              <a:gsLst>
                <a:gs pos="0">
                  <a:schemeClr val="bg1"/>
                </a:gs>
                <a:gs pos="100000">
                  <a:schemeClr val="bg1">
                    <a:gamma/>
                    <a:shade val="60784"/>
                    <a:invGamma/>
                  </a:schemeClr>
                </a:gs>
              </a:gsLst>
              <a:lin ang="2700000" scaled="1"/>
              <a:tileRect/>
            </a:gradFill>
            <a:ln w="9525">
              <a:noFill/>
            </a:ln>
          </p:spPr>
          <p:txBody>
            <a:bodyPr/>
            <a:p>
              <a:endParaRPr lang="zh-CN" altLang="en-US"/>
            </a:p>
          </p:txBody>
        </p:sp>
        <p:sp>
          <p:nvSpPr>
            <p:cNvPr id="355382" name="椭圆 355381"/>
            <p:cNvSpPr/>
            <p:nvPr/>
          </p:nvSpPr>
          <p:spPr>
            <a:xfrm>
              <a:off x="1569" y="2453"/>
              <a:ext cx="150" cy="9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383" name="椭圆 355382"/>
            <p:cNvSpPr/>
            <p:nvPr/>
          </p:nvSpPr>
          <p:spPr>
            <a:xfrm>
              <a:off x="1863" y="2028"/>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4" name="椭圆 355383"/>
            <p:cNvSpPr/>
            <p:nvPr/>
          </p:nvSpPr>
          <p:spPr>
            <a:xfrm>
              <a:off x="1513" y="2175"/>
              <a:ext cx="139" cy="6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5" name="椭圆 355384"/>
            <p:cNvSpPr/>
            <p:nvPr/>
          </p:nvSpPr>
          <p:spPr>
            <a:xfrm>
              <a:off x="1191" y="2311"/>
              <a:ext cx="134" cy="72"/>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386" name="椭圆 355385"/>
            <p:cNvSpPr/>
            <p:nvPr/>
          </p:nvSpPr>
          <p:spPr>
            <a:xfrm>
              <a:off x="1154" y="2047"/>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7" name="椭圆 355386"/>
            <p:cNvSpPr/>
            <p:nvPr/>
          </p:nvSpPr>
          <p:spPr>
            <a:xfrm>
              <a:off x="1142" y="1803"/>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8" name="椭圆 355387"/>
            <p:cNvSpPr/>
            <p:nvPr/>
          </p:nvSpPr>
          <p:spPr>
            <a:xfrm>
              <a:off x="1500" y="1912"/>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89" name="椭圆 355388"/>
            <p:cNvSpPr/>
            <p:nvPr/>
          </p:nvSpPr>
          <p:spPr>
            <a:xfrm>
              <a:off x="1804" y="1801"/>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0" name="椭圆 355389"/>
            <p:cNvSpPr/>
            <p:nvPr/>
          </p:nvSpPr>
          <p:spPr>
            <a:xfrm>
              <a:off x="2159" y="1905"/>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1" name="椭圆 355390"/>
            <p:cNvSpPr/>
            <p:nvPr/>
          </p:nvSpPr>
          <p:spPr>
            <a:xfrm>
              <a:off x="2432" y="1787"/>
              <a:ext cx="128"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2" name="椭圆 355391"/>
            <p:cNvSpPr/>
            <p:nvPr/>
          </p:nvSpPr>
          <p:spPr>
            <a:xfrm>
              <a:off x="470" y="2032"/>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3" name="椭圆 355392"/>
            <p:cNvSpPr/>
            <p:nvPr/>
          </p:nvSpPr>
          <p:spPr>
            <a:xfrm>
              <a:off x="68" y="2166"/>
              <a:ext cx="134" cy="73"/>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4" name="椭圆 355393"/>
            <p:cNvSpPr/>
            <p:nvPr/>
          </p:nvSpPr>
          <p:spPr>
            <a:xfrm>
              <a:off x="798" y="1916"/>
              <a:ext cx="128" cy="6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395" name="椭圆 355394"/>
            <p:cNvSpPr/>
            <p:nvPr/>
          </p:nvSpPr>
          <p:spPr>
            <a:xfrm>
              <a:off x="455" y="1797"/>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6" name="椭圆 355395"/>
            <p:cNvSpPr/>
            <p:nvPr/>
          </p:nvSpPr>
          <p:spPr>
            <a:xfrm>
              <a:off x="113" y="1901"/>
              <a:ext cx="128" cy="6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397" name="椭圆 355396"/>
            <p:cNvSpPr/>
            <p:nvPr/>
          </p:nvSpPr>
          <p:spPr>
            <a:xfrm>
              <a:off x="432" y="2323"/>
              <a:ext cx="139"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8" name="椭圆 355397"/>
            <p:cNvSpPr/>
            <p:nvPr/>
          </p:nvSpPr>
          <p:spPr>
            <a:xfrm>
              <a:off x="814" y="2178"/>
              <a:ext cx="134" cy="6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399" name="椭圆 355398"/>
            <p:cNvSpPr/>
            <p:nvPr/>
          </p:nvSpPr>
          <p:spPr>
            <a:xfrm>
              <a:off x="789" y="2472"/>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00" name="椭圆 355399"/>
            <p:cNvSpPr/>
            <p:nvPr/>
          </p:nvSpPr>
          <p:spPr>
            <a:xfrm>
              <a:off x="2544" y="2015"/>
              <a:ext cx="140" cy="72"/>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01" name="椭圆 355400"/>
            <p:cNvSpPr/>
            <p:nvPr/>
          </p:nvSpPr>
          <p:spPr>
            <a:xfrm>
              <a:off x="1457" y="1700"/>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2" name="椭圆 355401"/>
            <p:cNvSpPr/>
            <p:nvPr/>
          </p:nvSpPr>
          <p:spPr>
            <a:xfrm>
              <a:off x="1747"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3" name="椭圆 355402"/>
            <p:cNvSpPr/>
            <p:nvPr/>
          </p:nvSpPr>
          <p:spPr>
            <a:xfrm>
              <a:off x="1385"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4" name="椭圆 355403"/>
            <p:cNvSpPr/>
            <p:nvPr/>
          </p:nvSpPr>
          <p:spPr>
            <a:xfrm>
              <a:off x="1093" y="1595"/>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5" name="椭圆 355404"/>
            <p:cNvSpPr/>
            <p:nvPr/>
          </p:nvSpPr>
          <p:spPr>
            <a:xfrm>
              <a:off x="792" y="1690"/>
              <a:ext cx="124"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06" name="椭圆 355405"/>
            <p:cNvSpPr/>
            <p:nvPr/>
          </p:nvSpPr>
          <p:spPr>
            <a:xfrm>
              <a:off x="2011" y="1512"/>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7" name="椭圆 355406"/>
            <p:cNvSpPr/>
            <p:nvPr/>
          </p:nvSpPr>
          <p:spPr>
            <a:xfrm>
              <a:off x="2087" y="169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8" name="椭圆 355407"/>
            <p:cNvSpPr/>
            <p:nvPr/>
          </p:nvSpPr>
          <p:spPr>
            <a:xfrm>
              <a:off x="2345" y="1601"/>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09" name="椭圆 355408"/>
            <p:cNvSpPr/>
            <p:nvPr/>
          </p:nvSpPr>
          <p:spPr>
            <a:xfrm>
              <a:off x="2684" y="1686"/>
              <a:ext cx="123"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0" name="椭圆 355409"/>
            <p:cNvSpPr/>
            <p:nvPr/>
          </p:nvSpPr>
          <p:spPr>
            <a:xfrm>
              <a:off x="806" y="1512"/>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1" name="椭圆 355410"/>
            <p:cNvSpPr/>
            <p:nvPr/>
          </p:nvSpPr>
          <p:spPr>
            <a:xfrm>
              <a:off x="495" y="1597"/>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2" name="椭圆 355411"/>
            <p:cNvSpPr/>
            <p:nvPr/>
          </p:nvSpPr>
          <p:spPr>
            <a:xfrm>
              <a:off x="228" y="1508"/>
              <a:ext cx="123"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13" name="椭圆 355412"/>
            <p:cNvSpPr/>
            <p:nvPr/>
          </p:nvSpPr>
          <p:spPr>
            <a:xfrm>
              <a:off x="157" y="1698"/>
              <a:ext cx="123"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14" name="椭圆 355413"/>
            <p:cNvSpPr/>
            <p:nvPr/>
          </p:nvSpPr>
          <p:spPr>
            <a:xfrm>
              <a:off x="2887" y="1595"/>
              <a:ext cx="124"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5" name="椭圆 355414"/>
            <p:cNvSpPr/>
            <p:nvPr/>
          </p:nvSpPr>
          <p:spPr>
            <a:xfrm>
              <a:off x="3079" y="1511"/>
              <a:ext cx="124"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16" name="椭圆 355415"/>
            <p:cNvSpPr/>
            <p:nvPr/>
          </p:nvSpPr>
          <p:spPr>
            <a:xfrm>
              <a:off x="3270" y="1688"/>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7" name="椭圆 355416"/>
            <p:cNvSpPr/>
            <p:nvPr/>
          </p:nvSpPr>
          <p:spPr>
            <a:xfrm>
              <a:off x="3453" y="1599"/>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8" name="椭圆 355417"/>
            <p:cNvSpPr/>
            <p:nvPr/>
          </p:nvSpPr>
          <p:spPr>
            <a:xfrm>
              <a:off x="3651" y="1506"/>
              <a:ext cx="123"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19" name="椭圆 355418"/>
            <p:cNvSpPr/>
            <p:nvPr/>
          </p:nvSpPr>
          <p:spPr>
            <a:xfrm>
              <a:off x="4251" y="1513"/>
              <a:ext cx="124"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20" name="椭圆 355419"/>
            <p:cNvSpPr/>
            <p:nvPr/>
          </p:nvSpPr>
          <p:spPr>
            <a:xfrm>
              <a:off x="3901" y="1701"/>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1" name="椭圆 355420"/>
            <p:cNvSpPr/>
            <p:nvPr/>
          </p:nvSpPr>
          <p:spPr>
            <a:xfrm>
              <a:off x="4086" y="1608"/>
              <a:ext cx="128" cy="50"/>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22" name="椭圆 355421"/>
            <p:cNvSpPr/>
            <p:nvPr/>
          </p:nvSpPr>
          <p:spPr>
            <a:xfrm>
              <a:off x="1282" y="3653"/>
              <a:ext cx="196" cy="11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3" name="椭圆 355422"/>
            <p:cNvSpPr/>
            <p:nvPr/>
          </p:nvSpPr>
          <p:spPr>
            <a:xfrm>
              <a:off x="707" y="4014"/>
              <a:ext cx="191" cy="11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4" name="椭圆 355423"/>
            <p:cNvSpPr/>
            <p:nvPr/>
          </p:nvSpPr>
          <p:spPr>
            <a:xfrm>
              <a:off x="2229" y="309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5" name="椭圆 355424"/>
            <p:cNvSpPr/>
            <p:nvPr/>
          </p:nvSpPr>
          <p:spPr>
            <a:xfrm>
              <a:off x="2604" y="2867"/>
              <a:ext cx="156" cy="89"/>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6" name="椭圆 355425"/>
            <p:cNvSpPr/>
            <p:nvPr/>
          </p:nvSpPr>
          <p:spPr>
            <a:xfrm>
              <a:off x="2907" y="2668"/>
              <a:ext cx="156" cy="84"/>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7" name="椭圆 355426"/>
            <p:cNvSpPr/>
            <p:nvPr/>
          </p:nvSpPr>
          <p:spPr>
            <a:xfrm>
              <a:off x="3248" y="2454"/>
              <a:ext cx="150" cy="9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8" name="椭圆 355427"/>
            <p:cNvSpPr/>
            <p:nvPr/>
          </p:nvSpPr>
          <p:spPr>
            <a:xfrm>
              <a:off x="1801" y="3360"/>
              <a:ext cx="168" cy="95"/>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29" name="椭圆 355428"/>
            <p:cNvSpPr/>
            <p:nvPr/>
          </p:nvSpPr>
          <p:spPr>
            <a:xfrm>
              <a:off x="3512" y="2302"/>
              <a:ext cx="134" cy="73"/>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0" name="椭圆 355429"/>
            <p:cNvSpPr/>
            <p:nvPr/>
          </p:nvSpPr>
          <p:spPr>
            <a:xfrm>
              <a:off x="3980" y="2014"/>
              <a:ext cx="134" cy="72"/>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1" name="椭圆 355430"/>
            <p:cNvSpPr/>
            <p:nvPr/>
          </p:nvSpPr>
          <p:spPr>
            <a:xfrm>
              <a:off x="3753" y="2158"/>
              <a:ext cx="134" cy="6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2" name="椭圆 355431"/>
            <p:cNvSpPr/>
            <p:nvPr/>
          </p:nvSpPr>
          <p:spPr>
            <a:xfrm>
              <a:off x="4176" y="1898"/>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3" name="椭圆 355432"/>
            <p:cNvSpPr/>
            <p:nvPr/>
          </p:nvSpPr>
          <p:spPr>
            <a:xfrm>
              <a:off x="4338" y="1797"/>
              <a:ext cx="12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434" name="椭圆 355433"/>
            <p:cNvSpPr/>
            <p:nvPr/>
          </p:nvSpPr>
          <p:spPr>
            <a:xfrm>
              <a:off x="4505" y="1700"/>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5" name="椭圆 355434"/>
            <p:cNvSpPr/>
            <p:nvPr/>
          </p:nvSpPr>
          <p:spPr>
            <a:xfrm>
              <a:off x="4661" y="1603"/>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436" name="椭圆 355435"/>
            <p:cNvSpPr/>
            <p:nvPr/>
          </p:nvSpPr>
          <p:spPr>
            <a:xfrm>
              <a:off x="4803" y="1512"/>
              <a:ext cx="128" cy="51"/>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7" name="椭圆 355436"/>
            <p:cNvSpPr/>
            <p:nvPr/>
          </p:nvSpPr>
          <p:spPr>
            <a:xfrm>
              <a:off x="4930" y="1431"/>
              <a:ext cx="111" cy="50"/>
            </a:xfrm>
            <a:prstGeom prst="ellipse">
              <a:avLst/>
            </a:prstGeom>
            <a:gradFill rotWithShape="0">
              <a:gsLst>
                <a:gs pos="0">
                  <a:schemeClr val="bg2"/>
                </a:gs>
                <a:gs pos="100000">
                  <a:schemeClr val="bg2">
                    <a:gamma/>
                    <a:shade val="60784"/>
                    <a:invGamma/>
                  </a:schemeClr>
                </a:gs>
              </a:gsLst>
              <a:lin ang="2700000" scaled="1"/>
              <a:tileRect/>
            </a:gradFill>
            <a:ln w="9525">
              <a:noFill/>
            </a:ln>
          </p:spPr>
          <p:txBody>
            <a:bodyPr/>
            <a:p>
              <a:endParaRPr lang="zh-CN" altLang="en-US"/>
            </a:p>
          </p:txBody>
        </p:sp>
        <p:sp>
          <p:nvSpPr>
            <p:cNvPr id="355438" name="椭圆 355437"/>
            <p:cNvSpPr/>
            <p:nvPr/>
          </p:nvSpPr>
          <p:spPr>
            <a:xfrm>
              <a:off x="3835" y="1430"/>
              <a:ext cx="112" cy="50"/>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39" name="椭圆 355438"/>
            <p:cNvSpPr/>
            <p:nvPr/>
          </p:nvSpPr>
          <p:spPr>
            <a:xfrm>
              <a:off x="3286" y="1430"/>
              <a:ext cx="112" cy="50"/>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40" name="椭圆 355439"/>
            <p:cNvSpPr/>
            <p:nvPr/>
          </p:nvSpPr>
          <p:spPr>
            <a:xfrm>
              <a:off x="2972" y="1366"/>
              <a:ext cx="111"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1" name="椭圆 355440"/>
            <p:cNvSpPr/>
            <p:nvPr/>
          </p:nvSpPr>
          <p:spPr>
            <a:xfrm>
              <a:off x="3152" y="1292"/>
              <a:ext cx="112" cy="50"/>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42" name="椭圆 355441"/>
            <p:cNvSpPr/>
            <p:nvPr/>
          </p:nvSpPr>
          <p:spPr>
            <a:xfrm>
              <a:off x="3020" y="1170"/>
              <a:ext cx="112"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3" name="椭圆 355442"/>
            <p:cNvSpPr/>
            <p:nvPr/>
          </p:nvSpPr>
          <p:spPr>
            <a:xfrm>
              <a:off x="2443" y="1368"/>
              <a:ext cx="112" cy="51"/>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4" name="椭圆 355443"/>
            <p:cNvSpPr/>
            <p:nvPr/>
          </p:nvSpPr>
          <p:spPr>
            <a:xfrm>
              <a:off x="2301" y="1220"/>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5" name="椭圆 355444"/>
            <p:cNvSpPr/>
            <p:nvPr/>
          </p:nvSpPr>
          <p:spPr>
            <a:xfrm>
              <a:off x="2095" y="1284"/>
              <a:ext cx="112"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46" name="椭圆 355445"/>
            <p:cNvSpPr/>
            <p:nvPr/>
          </p:nvSpPr>
          <p:spPr>
            <a:xfrm>
              <a:off x="2228" y="1442"/>
              <a:ext cx="111" cy="50"/>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47" name="椭圆 355446"/>
            <p:cNvSpPr/>
            <p:nvPr/>
          </p:nvSpPr>
          <p:spPr>
            <a:xfrm>
              <a:off x="1109" y="1424"/>
              <a:ext cx="112" cy="50"/>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48" name="椭圆 355447"/>
            <p:cNvSpPr/>
            <p:nvPr/>
          </p:nvSpPr>
          <p:spPr>
            <a:xfrm>
              <a:off x="611" y="1284"/>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49" name="椭圆 355448"/>
            <p:cNvSpPr/>
            <p:nvPr/>
          </p:nvSpPr>
          <p:spPr>
            <a:xfrm>
              <a:off x="305" y="1358"/>
              <a:ext cx="111" cy="51"/>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0" name="椭圆 355449"/>
            <p:cNvSpPr/>
            <p:nvPr/>
          </p:nvSpPr>
          <p:spPr>
            <a:xfrm>
              <a:off x="156" y="1154"/>
              <a:ext cx="112" cy="50"/>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1" name="椭圆 355450"/>
            <p:cNvSpPr/>
            <p:nvPr/>
          </p:nvSpPr>
          <p:spPr>
            <a:xfrm>
              <a:off x="4538" y="1365"/>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2" name="椭圆 355451"/>
            <p:cNvSpPr/>
            <p:nvPr/>
          </p:nvSpPr>
          <p:spPr>
            <a:xfrm>
              <a:off x="4407" y="1440"/>
              <a:ext cx="105" cy="44"/>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3" name="椭圆 355452"/>
            <p:cNvSpPr/>
            <p:nvPr/>
          </p:nvSpPr>
          <p:spPr>
            <a:xfrm>
              <a:off x="3992" y="1356"/>
              <a:ext cx="106" cy="45"/>
            </a:xfrm>
            <a:prstGeom prst="ellipse">
              <a:avLst/>
            </a:prstGeom>
            <a:gradFill rotWithShape="0">
              <a:gsLst>
                <a:gs pos="0">
                  <a:schemeClr val="bg1"/>
                </a:gs>
                <a:gs pos="100000">
                  <a:schemeClr val="bg1">
                    <a:gamma/>
                    <a:shade val="66667"/>
                    <a:invGamma/>
                  </a:schemeClr>
                </a:gs>
              </a:gsLst>
              <a:lin ang="2700000" scaled="1"/>
              <a:tileRect/>
            </a:gradFill>
            <a:ln w="9525">
              <a:noFill/>
            </a:ln>
          </p:spPr>
          <p:txBody>
            <a:bodyPr/>
            <a:p>
              <a:endParaRPr lang="zh-CN" altLang="en-US"/>
            </a:p>
          </p:txBody>
        </p:sp>
        <p:sp>
          <p:nvSpPr>
            <p:cNvPr id="355454" name="椭圆 355453"/>
            <p:cNvSpPr/>
            <p:nvPr/>
          </p:nvSpPr>
          <p:spPr>
            <a:xfrm>
              <a:off x="3466" y="1356"/>
              <a:ext cx="106" cy="45"/>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55" name="椭圆 355454"/>
            <p:cNvSpPr/>
            <p:nvPr/>
          </p:nvSpPr>
          <p:spPr>
            <a:xfrm>
              <a:off x="2852" y="1228"/>
              <a:ext cx="106"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56" name="椭圆 355455"/>
            <p:cNvSpPr/>
            <p:nvPr/>
          </p:nvSpPr>
          <p:spPr>
            <a:xfrm>
              <a:off x="2678" y="1109"/>
              <a:ext cx="106" cy="44"/>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7" name="椭圆 355456"/>
            <p:cNvSpPr/>
            <p:nvPr/>
          </p:nvSpPr>
          <p:spPr>
            <a:xfrm>
              <a:off x="2859" y="1045"/>
              <a:ext cx="106"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58" name="椭圆 355457"/>
            <p:cNvSpPr/>
            <p:nvPr/>
          </p:nvSpPr>
          <p:spPr>
            <a:xfrm>
              <a:off x="1942" y="104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59" name="椭圆 355458"/>
            <p:cNvSpPr/>
            <p:nvPr/>
          </p:nvSpPr>
          <p:spPr>
            <a:xfrm>
              <a:off x="1088" y="1277"/>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0" name="椭圆 355459"/>
            <p:cNvSpPr/>
            <p:nvPr/>
          </p:nvSpPr>
          <p:spPr>
            <a:xfrm>
              <a:off x="827" y="13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1" name="椭圆 355460"/>
            <p:cNvSpPr/>
            <p:nvPr/>
          </p:nvSpPr>
          <p:spPr>
            <a:xfrm>
              <a:off x="537" y="1428"/>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2" name="椭圆 355461"/>
            <p:cNvSpPr/>
            <p:nvPr/>
          </p:nvSpPr>
          <p:spPr>
            <a:xfrm>
              <a:off x="635" y="106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3" name="椭圆 355462"/>
            <p:cNvSpPr/>
            <p:nvPr/>
          </p:nvSpPr>
          <p:spPr>
            <a:xfrm>
              <a:off x="1540" y="1050"/>
              <a:ext cx="106"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4" name="椭圆 355463"/>
            <p:cNvSpPr/>
            <p:nvPr/>
          </p:nvSpPr>
          <p:spPr>
            <a:xfrm>
              <a:off x="1120" y="1063"/>
              <a:ext cx="10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65" name="椭圆 355464"/>
            <p:cNvSpPr/>
            <p:nvPr/>
          </p:nvSpPr>
          <p:spPr>
            <a:xfrm>
              <a:off x="4131" y="1284"/>
              <a:ext cx="111" cy="45"/>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466" name="椭圆 355465"/>
            <p:cNvSpPr/>
            <p:nvPr/>
          </p:nvSpPr>
          <p:spPr>
            <a:xfrm>
              <a:off x="3477" y="1163"/>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7" name="椭圆 355466"/>
            <p:cNvSpPr/>
            <p:nvPr/>
          </p:nvSpPr>
          <p:spPr>
            <a:xfrm>
              <a:off x="3315" y="1229"/>
              <a:ext cx="112" cy="45"/>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68" name="椭圆 355467"/>
            <p:cNvSpPr/>
            <p:nvPr/>
          </p:nvSpPr>
          <p:spPr>
            <a:xfrm>
              <a:off x="3174" y="1112"/>
              <a:ext cx="112" cy="44"/>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69" name="椭圆 355468"/>
            <p:cNvSpPr/>
            <p:nvPr/>
          </p:nvSpPr>
          <p:spPr>
            <a:xfrm>
              <a:off x="2396" y="1051"/>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0" name="椭圆 355469"/>
            <p:cNvSpPr/>
            <p:nvPr/>
          </p:nvSpPr>
          <p:spPr>
            <a:xfrm>
              <a:off x="2769" y="1446"/>
              <a:ext cx="111" cy="44"/>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71" name="椭圆 355470"/>
            <p:cNvSpPr/>
            <p:nvPr/>
          </p:nvSpPr>
          <p:spPr>
            <a:xfrm>
              <a:off x="2656" y="1294"/>
              <a:ext cx="112" cy="45"/>
            </a:xfrm>
            <a:prstGeom prst="ellipse">
              <a:avLst/>
            </a:prstGeom>
            <a:gradFill rotWithShape="0">
              <a:gsLst>
                <a:gs pos="0">
                  <a:schemeClr val="bg1"/>
                </a:gs>
                <a:gs pos="100000">
                  <a:schemeClr val="bg1">
                    <a:gamma/>
                    <a:shade val="81961"/>
                    <a:invGamma/>
                  </a:schemeClr>
                </a:gs>
              </a:gsLst>
              <a:lin ang="2700000" scaled="1"/>
              <a:tileRect/>
            </a:gradFill>
            <a:ln w="9525">
              <a:noFill/>
            </a:ln>
          </p:spPr>
          <p:txBody>
            <a:bodyPr/>
            <a:p>
              <a:endParaRPr lang="zh-CN" altLang="en-US"/>
            </a:p>
          </p:txBody>
        </p:sp>
        <p:sp>
          <p:nvSpPr>
            <p:cNvPr id="355472" name="椭圆 355471"/>
            <p:cNvSpPr/>
            <p:nvPr/>
          </p:nvSpPr>
          <p:spPr>
            <a:xfrm>
              <a:off x="2501" y="1159"/>
              <a:ext cx="111"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3" name="椭圆 355472"/>
            <p:cNvSpPr/>
            <p:nvPr/>
          </p:nvSpPr>
          <p:spPr>
            <a:xfrm>
              <a:off x="2222" y="1101"/>
              <a:ext cx="112" cy="44"/>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4" name="椭圆 355473"/>
            <p:cNvSpPr/>
            <p:nvPr/>
          </p:nvSpPr>
          <p:spPr>
            <a:xfrm>
              <a:off x="2029" y="1162"/>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5" name="椭圆 355474"/>
            <p:cNvSpPr/>
            <p:nvPr/>
          </p:nvSpPr>
          <p:spPr>
            <a:xfrm>
              <a:off x="1875" y="1356"/>
              <a:ext cx="112" cy="45"/>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76" name="椭圆 355475"/>
            <p:cNvSpPr/>
            <p:nvPr/>
          </p:nvSpPr>
          <p:spPr>
            <a:xfrm>
              <a:off x="1809" y="1223"/>
              <a:ext cx="111"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7" name="椭圆 355476"/>
            <p:cNvSpPr/>
            <p:nvPr/>
          </p:nvSpPr>
          <p:spPr>
            <a:xfrm>
              <a:off x="1738" y="1098"/>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78" name="椭圆 355477"/>
            <p:cNvSpPr/>
            <p:nvPr/>
          </p:nvSpPr>
          <p:spPr>
            <a:xfrm>
              <a:off x="1583" y="1289"/>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79" name="椭圆 355478"/>
            <p:cNvSpPr/>
            <p:nvPr/>
          </p:nvSpPr>
          <p:spPr>
            <a:xfrm>
              <a:off x="1379" y="1343"/>
              <a:ext cx="112" cy="45"/>
            </a:xfrm>
            <a:prstGeom prst="ellipse">
              <a:avLst/>
            </a:prstGeom>
            <a:gradFill rotWithShape="0">
              <a:gsLst>
                <a:gs pos="0">
                  <a:schemeClr val="bg1"/>
                </a:gs>
                <a:gs pos="100000">
                  <a:schemeClr val="bg1">
                    <a:gamma/>
                    <a:shade val="87843"/>
                    <a:invGamma/>
                  </a:schemeClr>
                </a:gs>
              </a:gsLst>
              <a:lin ang="2700000" scaled="1"/>
              <a:tileRect/>
            </a:gradFill>
            <a:ln w="9525">
              <a:noFill/>
            </a:ln>
          </p:spPr>
          <p:txBody>
            <a:bodyPr/>
            <a:p>
              <a:endParaRPr lang="zh-CN" altLang="en-US"/>
            </a:p>
          </p:txBody>
        </p:sp>
        <p:sp>
          <p:nvSpPr>
            <p:cNvPr id="355480" name="椭圆 355479"/>
            <p:cNvSpPr/>
            <p:nvPr/>
          </p:nvSpPr>
          <p:spPr>
            <a:xfrm>
              <a:off x="1529" y="1156"/>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1" name="椭圆 355480"/>
            <p:cNvSpPr/>
            <p:nvPr/>
          </p:nvSpPr>
          <p:spPr>
            <a:xfrm>
              <a:off x="1294" y="1222"/>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2" name="椭圆 355481"/>
            <p:cNvSpPr/>
            <p:nvPr/>
          </p:nvSpPr>
          <p:spPr>
            <a:xfrm>
              <a:off x="1314" y="1112"/>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3" name="椭圆 355482"/>
            <p:cNvSpPr/>
            <p:nvPr/>
          </p:nvSpPr>
          <p:spPr>
            <a:xfrm>
              <a:off x="1082" y="116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4" name="椭圆 355483"/>
            <p:cNvSpPr/>
            <p:nvPr/>
          </p:nvSpPr>
          <p:spPr>
            <a:xfrm>
              <a:off x="877" y="1121"/>
              <a:ext cx="112"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5" name="椭圆 355484"/>
            <p:cNvSpPr/>
            <p:nvPr/>
          </p:nvSpPr>
          <p:spPr>
            <a:xfrm>
              <a:off x="875" y="1216"/>
              <a:ext cx="11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6" name="椭圆 355485"/>
            <p:cNvSpPr/>
            <p:nvPr/>
          </p:nvSpPr>
          <p:spPr>
            <a:xfrm>
              <a:off x="680" y="117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7" name="椭圆 355486"/>
            <p:cNvSpPr/>
            <p:nvPr/>
          </p:nvSpPr>
          <p:spPr>
            <a:xfrm>
              <a:off x="411" y="123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8" name="椭圆 355487"/>
            <p:cNvSpPr/>
            <p:nvPr/>
          </p:nvSpPr>
          <p:spPr>
            <a:xfrm>
              <a:off x="434" y="1100"/>
              <a:ext cx="112"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89" name="椭圆 355488"/>
            <p:cNvSpPr/>
            <p:nvPr/>
          </p:nvSpPr>
          <p:spPr>
            <a:xfrm>
              <a:off x="119" y="1312"/>
              <a:ext cx="111"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0" name="椭圆 355489"/>
            <p:cNvSpPr/>
            <p:nvPr/>
          </p:nvSpPr>
          <p:spPr>
            <a:xfrm>
              <a:off x="858" y="1001"/>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1" name="椭圆 355490"/>
            <p:cNvSpPr/>
            <p:nvPr/>
          </p:nvSpPr>
          <p:spPr>
            <a:xfrm>
              <a:off x="1341" y="1013"/>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2" name="椭圆 355491"/>
            <p:cNvSpPr/>
            <p:nvPr/>
          </p:nvSpPr>
          <p:spPr>
            <a:xfrm>
              <a:off x="1739" y="1008"/>
              <a:ext cx="101" cy="38"/>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3" name="椭圆 355492"/>
            <p:cNvSpPr/>
            <p:nvPr/>
          </p:nvSpPr>
          <p:spPr>
            <a:xfrm>
              <a:off x="2116" y="1001"/>
              <a:ext cx="100"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4" name="椭圆 355493"/>
            <p:cNvSpPr/>
            <p:nvPr/>
          </p:nvSpPr>
          <p:spPr>
            <a:xfrm>
              <a:off x="2320" y="941"/>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5" name="椭圆 355494"/>
            <p:cNvSpPr/>
            <p:nvPr/>
          </p:nvSpPr>
          <p:spPr>
            <a:xfrm>
              <a:off x="2601" y="995"/>
              <a:ext cx="101" cy="39"/>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496" name="椭圆 355495"/>
            <p:cNvSpPr/>
            <p:nvPr/>
          </p:nvSpPr>
          <p:spPr>
            <a:xfrm>
              <a:off x="1667" y="1420"/>
              <a:ext cx="106" cy="51"/>
            </a:xfrm>
            <a:prstGeom prst="ellipse">
              <a:avLst/>
            </a:prstGeom>
            <a:gradFill rotWithShape="0">
              <a:gsLst>
                <a:gs pos="0">
                  <a:schemeClr val="bg1"/>
                </a:gs>
                <a:gs pos="100000">
                  <a:schemeClr val="bg1">
                    <a:gamma/>
                    <a:shade val="84706"/>
                    <a:invGamma/>
                  </a:schemeClr>
                </a:gs>
              </a:gsLst>
              <a:lin ang="2700000" scaled="1"/>
              <a:tileRect/>
            </a:gradFill>
            <a:ln w="9525">
              <a:noFill/>
            </a:ln>
          </p:spPr>
          <p:txBody>
            <a:bodyPr/>
            <a:p>
              <a:endParaRPr lang="zh-CN" altLang="en-US"/>
            </a:p>
          </p:txBody>
        </p:sp>
        <p:sp>
          <p:nvSpPr>
            <p:cNvPr id="355497" name="椭圆 355496"/>
            <p:cNvSpPr/>
            <p:nvPr/>
          </p:nvSpPr>
          <p:spPr>
            <a:xfrm>
              <a:off x="2557" y="1516"/>
              <a:ext cx="123" cy="51"/>
            </a:xfrm>
            <a:prstGeom prst="ellipse">
              <a:avLst/>
            </a:prstGeom>
            <a:gradFill rotWithShape="0">
              <a:gsLst>
                <a:gs pos="0">
                  <a:schemeClr val="bg1"/>
                </a:gs>
                <a:gs pos="100000">
                  <a:schemeClr val="bg1">
                    <a:gamma/>
                    <a:shade val="78824"/>
                    <a:invGamma/>
                  </a:schemeClr>
                </a:gs>
              </a:gsLst>
              <a:lin ang="2700000" scaled="1"/>
              <a:tileRect/>
            </a:gradFill>
            <a:ln w="9525">
              <a:noFill/>
            </a:ln>
          </p:spPr>
          <p:txBody>
            <a:bodyPr/>
            <a:p>
              <a:endParaRPr lang="zh-CN" altLang="en-US"/>
            </a:p>
          </p:txBody>
        </p:sp>
        <p:sp>
          <p:nvSpPr>
            <p:cNvPr id="355498" name="椭圆 355497"/>
            <p:cNvSpPr/>
            <p:nvPr/>
          </p:nvSpPr>
          <p:spPr>
            <a:xfrm>
              <a:off x="3619" y="1287"/>
              <a:ext cx="112"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499" name="椭圆 355498"/>
            <p:cNvSpPr/>
            <p:nvPr/>
          </p:nvSpPr>
          <p:spPr>
            <a:xfrm>
              <a:off x="3791" y="1212"/>
              <a:ext cx="111" cy="51"/>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00" name="椭圆 355499"/>
            <p:cNvSpPr/>
            <p:nvPr/>
          </p:nvSpPr>
          <p:spPr>
            <a:xfrm>
              <a:off x="213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1" name="椭圆 355500"/>
            <p:cNvSpPr/>
            <p:nvPr/>
          </p:nvSpPr>
          <p:spPr>
            <a:xfrm>
              <a:off x="1264" y="908"/>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2" name="椭圆 355501"/>
            <p:cNvSpPr/>
            <p:nvPr/>
          </p:nvSpPr>
          <p:spPr>
            <a:xfrm>
              <a:off x="1471" y="869"/>
              <a:ext cx="79"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3" name="椭圆 355502"/>
            <p:cNvSpPr/>
            <p:nvPr/>
          </p:nvSpPr>
          <p:spPr>
            <a:xfrm>
              <a:off x="1650" y="824"/>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4" name="椭圆 355503"/>
            <p:cNvSpPr/>
            <p:nvPr/>
          </p:nvSpPr>
          <p:spPr>
            <a:xfrm>
              <a:off x="1918" y="869"/>
              <a:ext cx="84"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5" name="椭圆 355504"/>
            <p:cNvSpPr/>
            <p:nvPr/>
          </p:nvSpPr>
          <p:spPr>
            <a:xfrm>
              <a:off x="1720" y="923"/>
              <a:ext cx="83" cy="3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6" name="椭圆 355505"/>
            <p:cNvSpPr/>
            <p:nvPr/>
          </p:nvSpPr>
          <p:spPr>
            <a:xfrm>
              <a:off x="1913" y="957"/>
              <a:ext cx="95"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7" name="椭圆 355506"/>
            <p:cNvSpPr/>
            <p:nvPr/>
          </p:nvSpPr>
          <p:spPr>
            <a:xfrm>
              <a:off x="1541" y="962"/>
              <a:ext cx="89"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8" name="椭圆 355507"/>
            <p:cNvSpPr/>
            <p:nvPr/>
          </p:nvSpPr>
          <p:spPr>
            <a:xfrm>
              <a:off x="1076" y="953"/>
              <a:ext cx="101" cy="45"/>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09" name="椭圆 355508"/>
            <p:cNvSpPr/>
            <p:nvPr/>
          </p:nvSpPr>
          <p:spPr>
            <a:xfrm>
              <a:off x="1983" y="4027"/>
              <a:ext cx="195" cy="10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0" name="椭圆 355509"/>
            <p:cNvSpPr/>
            <p:nvPr/>
          </p:nvSpPr>
          <p:spPr>
            <a:xfrm>
              <a:off x="2460" y="3671"/>
              <a:ext cx="196" cy="11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1" name="椭圆 355510"/>
            <p:cNvSpPr/>
            <p:nvPr/>
          </p:nvSpPr>
          <p:spPr>
            <a:xfrm>
              <a:off x="3238" y="3121"/>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2" name="椭圆 355511"/>
            <p:cNvSpPr/>
            <p:nvPr/>
          </p:nvSpPr>
          <p:spPr>
            <a:xfrm>
              <a:off x="3550" y="2880"/>
              <a:ext cx="157"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3" name="椭圆 355512"/>
            <p:cNvSpPr/>
            <p:nvPr/>
          </p:nvSpPr>
          <p:spPr>
            <a:xfrm>
              <a:off x="2892" y="3377"/>
              <a:ext cx="168" cy="95"/>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4" name="椭圆 355513"/>
            <p:cNvSpPr/>
            <p:nvPr/>
          </p:nvSpPr>
          <p:spPr>
            <a:xfrm>
              <a:off x="3869" y="2657"/>
              <a:ext cx="151" cy="84"/>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5" name="椭圆 355514"/>
            <p:cNvSpPr/>
            <p:nvPr/>
          </p:nvSpPr>
          <p:spPr>
            <a:xfrm>
              <a:off x="4090" y="2475"/>
              <a:ext cx="156" cy="89"/>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6" name="椭圆 355515"/>
            <p:cNvSpPr/>
            <p:nvPr/>
          </p:nvSpPr>
          <p:spPr>
            <a:xfrm>
              <a:off x="4327" y="2314"/>
              <a:ext cx="134" cy="72"/>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7" name="椭圆 355516"/>
            <p:cNvSpPr/>
            <p:nvPr/>
          </p:nvSpPr>
          <p:spPr>
            <a:xfrm>
              <a:off x="4712" y="2022"/>
              <a:ext cx="134" cy="73"/>
            </a:xfrm>
            <a:prstGeom prst="ellipse">
              <a:avLst/>
            </a:prstGeom>
            <a:gradFill rotWithShape="0">
              <a:gsLst>
                <a:gs pos="0">
                  <a:schemeClr val="bg2"/>
                </a:gs>
                <a:gs pos="100000">
                  <a:schemeClr val="bg2">
                    <a:gamma/>
                    <a:shade val="54510"/>
                    <a:invGamma/>
                  </a:schemeClr>
                </a:gs>
              </a:gsLst>
              <a:lin ang="2700000" scaled="1"/>
              <a:tileRect/>
            </a:gradFill>
            <a:ln w="9525">
              <a:noFill/>
            </a:ln>
          </p:spPr>
          <p:txBody>
            <a:bodyPr/>
            <a:p>
              <a:endParaRPr lang="zh-CN" altLang="en-US"/>
            </a:p>
          </p:txBody>
        </p:sp>
        <p:sp>
          <p:nvSpPr>
            <p:cNvPr id="355518" name="椭圆 355517"/>
            <p:cNvSpPr/>
            <p:nvPr/>
          </p:nvSpPr>
          <p:spPr>
            <a:xfrm>
              <a:off x="4533" y="2162"/>
              <a:ext cx="139"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19" name="椭圆 355518"/>
            <p:cNvSpPr/>
            <p:nvPr/>
          </p:nvSpPr>
          <p:spPr>
            <a:xfrm>
              <a:off x="4863" y="1920"/>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0" name="椭圆 355519"/>
            <p:cNvSpPr/>
            <p:nvPr/>
          </p:nvSpPr>
          <p:spPr>
            <a:xfrm>
              <a:off x="5009" y="1807"/>
              <a:ext cx="128" cy="61"/>
            </a:xfrm>
            <a:prstGeom prst="ellipse">
              <a:avLst/>
            </a:prstGeom>
            <a:gradFill rotWithShape="0">
              <a:gsLst>
                <a:gs pos="0">
                  <a:schemeClr val="bg2"/>
                </a:gs>
                <a:gs pos="100000">
                  <a:schemeClr val="bg2">
                    <a:gamma/>
                    <a:shade val="57647"/>
                    <a:invGamma/>
                  </a:schemeClr>
                </a:gs>
              </a:gsLst>
              <a:lin ang="2700000" scaled="1"/>
              <a:tileRect/>
            </a:gradFill>
            <a:ln w="9525">
              <a:noFill/>
            </a:ln>
          </p:spPr>
          <p:txBody>
            <a:bodyPr/>
            <a:p>
              <a:endParaRPr lang="zh-CN" altLang="en-US"/>
            </a:p>
          </p:txBody>
        </p:sp>
        <p:sp>
          <p:nvSpPr>
            <p:cNvPr id="355521" name="椭圆 355520"/>
            <p:cNvSpPr/>
            <p:nvPr/>
          </p:nvSpPr>
          <p:spPr>
            <a:xfrm>
              <a:off x="5161" y="1702"/>
              <a:ext cx="123" cy="50"/>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2" name="椭圆 355521"/>
            <p:cNvSpPr/>
            <p:nvPr/>
          </p:nvSpPr>
          <p:spPr>
            <a:xfrm>
              <a:off x="5277" y="1614"/>
              <a:ext cx="124"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3" name="椭圆 355522"/>
            <p:cNvSpPr/>
            <p:nvPr/>
          </p:nvSpPr>
          <p:spPr>
            <a:xfrm>
              <a:off x="5398" y="1521"/>
              <a:ext cx="123" cy="51"/>
            </a:xfrm>
            <a:prstGeom prst="ellipse">
              <a:avLst/>
            </a:prstGeom>
            <a:gradFill rotWithShape="0">
              <a:gsLst>
                <a:gs pos="0">
                  <a:schemeClr val="bg2"/>
                </a:gs>
                <a:gs pos="100000">
                  <a:schemeClr val="bg2">
                    <a:gamma/>
                    <a:shade val="81961"/>
                    <a:invGamma/>
                  </a:schemeClr>
                </a:gs>
              </a:gsLst>
              <a:lin ang="2700000" scaled="1"/>
              <a:tileRect/>
            </a:gradFill>
            <a:ln w="9525">
              <a:noFill/>
            </a:ln>
          </p:spPr>
          <p:txBody>
            <a:bodyPr/>
            <a:p>
              <a:endParaRPr lang="zh-CN" altLang="en-US"/>
            </a:p>
          </p:txBody>
        </p:sp>
        <p:sp>
          <p:nvSpPr>
            <p:cNvPr id="355524" name="椭圆 355523"/>
            <p:cNvSpPr/>
            <p:nvPr/>
          </p:nvSpPr>
          <p:spPr>
            <a:xfrm>
              <a:off x="3255" y="4071"/>
              <a:ext cx="196" cy="10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5" name="椭圆 355524"/>
            <p:cNvSpPr/>
            <p:nvPr/>
          </p:nvSpPr>
          <p:spPr>
            <a:xfrm>
              <a:off x="3651" y="3693"/>
              <a:ext cx="196" cy="11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6" name="椭圆 355525"/>
            <p:cNvSpPr/>
            <p:nvPr/>
          </p:nvSpPr>
          <p:spPr>
            <a:xfrm>
              <a:off x="4773" y="3705"/>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7" name="椭圆 355526"/>
            <p:cNvSpPr/>
            <p:nvPr/>
          </p:nvSpPr>
          <p:spPr>
            <a:xfrm>
              <a:off x="4491" y="4049"/>
              <a:ext cx="196" cy="10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28" name="椭圆 355527"/>
            <p:cNvSpPr/>
            <p:nvPr/>
          </p:nvSpPr>
          <p:spPr>
            <a:xfrm>
              <a:off x="3989" y="3396"/>
              <a:ext cx="168" cy="96"/>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29" name="椭圆 355528"/>
            <p:cNvSpPr/>
            <p:nvPr/>
          </p:nvSpPr>
          <p:spPr>
            <a:xfrm>
              <a:off x="4263" y="3141"/>
              <a:ext cx="167"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0" name="椭圆 355529"/>
            <p:cNvSpPr/>
            <p:nvPr/>
          </p:nvSpPr>
          <p:spPr>
            <a:xfrm>
              <a:off x="5044" y="3418"/>
              <a:ext cx="167" cy="95"/>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1" name="椭圆 355530"/>
            <p:cNvSpPr/>
            <p:nvPr/>
          </p:nvSpPr>
          <p:spPr>
            <a:xfrm>
              <a:off x="4553" y="28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2" name="椭圆 355531"/>
            <p:cNvSpPr/>
            <p:nvPr/>
          </p:nvSpPr>
          <p:spPr>
            <a:xfrm>
              <a:off x="5293" y="3116"/>
              <a:ext cx="168" cy="95"/>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3" name="椭圆 355532"/>
            <p:cNvSpPr/>
            <p:nvPr/>
          </p:nvSpPr>
          <p:spPr>
            <a:xfrm>
              <a:off x="5497" y="2879"/>
              <a:ext cx="156" cy="89"/>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sp>
          <p:nvSpPr>
            <p:cNvPr id="355534" name="椭圆 355533"/>
            <p:cNvSpPr/>
            <p:nvPr/>
          </p:nvSpPr>
          <p:spPr>
            <a:xfrm>
              <a:off x="4772" y="2673"/>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5" name="椭圆 355534"/>
            <p:cNvSpPr/>
            <p:nvPr/>
          </p:nvSpPr>
          <p:spPr>
            <a:xfrm>
              <a:off x="4966" y="2488"/>
              <a:ext cx="156" cy="84"/>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6" name="椭圆 355535"/>
            <p:cNvSpPr/>
            <p:nvPr/>
          </p:nvSpPr>
          <p:spPr>
            <a:xfrm>
              <a:off x="5444" y="2052"/>
              <a:ext cx="134"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7" name="椭圆 355536"/>
            <p:cNvSpPr/>
            <p:nvPr/>
          </p:nvSpPr>
          <p:spPr>
            <a:xfrm>
              <a:off x="5161" y="2314"/>
              <a:ext cx="140" cy="7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8" name="椭圆 355537"/>
            <p:cNvSpPr/>
            <p:nvPr/>
          </p:nvSpPr>
          <p:spPr>
            <a:xfrm>
              <a:off x="5318" y="2176"/>
              <a:ext cx="134" cy="61"/>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39" name="椭圆 355538"/>
            <p:cNvSpPr/>
            <p:nvPr/>
          </p:nvSpPr>
          <p:spPr>
            <a:xfrm>
              <a:off x="5581" y="1933"/>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0" name="椭圆 355539"/>
            <p:cNvSpPr/>
            <p:nvPr/>
          </p:nvSpPr>
          <p:spPr>
            <a:xfrm>
              <a:off x="5689" y="1811"/>
              <a:ext cx="128" cy="61"/>
            </a:xfrm>
            <a:prstGeom prst="ellipse">
              <a:avLst/>
            </a:prstGeom>
            <a:gradFill rotWithShape="0">
              <a:gsLst>
                <a:gs pos="0">
                  <a:schemeClr val="accent2"/>
                </a:gs>
                <a:gs pos="100000">
                  <a:schemeClr val="accent2">
                    <a:gamma/>
                    <a:shade val="57647"/>
                    <a:invGamma/>
                  </a:schemeClr>
                </a:gs>
              </a:gsLst>
              <a:lin ang="2700000" scaled="1"/>
              <a:tileRect/>
            </a:gradFill>
            <a:ln w="9525">
              <a:noFill/>
            </a:ln>
          </p:spPr>
          <p:txBody>
            <a:bodyPr/>
            <a:p>
              <a:endParaRPr lang="zh-CN" altLang="en-US"/>
            </a:p>
          </p:txBody>
        </p:sp>
        <p:sp>
          <p:nvSpPr>
            <p:cNvPr id="355541" name="椭圆 355540"/>
            <p:cNvSpPr/>
            <p:nvPr/>
          </p:nvSpPr>
          <p:spPr>
            <a:xfrm>
              <a:off x="5663" y="2680"/>
              <a:ext cx="156" cy="83"/>
            </a:xfrm>
            <a:prstGeom prst="ellipse">
              <a:avLst/>
            </a:prstGeom>
            <a:gradFill rotWithShape="0">
              <a:gsLst>
                <a:gs pos="0">
                  <a:schemeClr val="accent2"/>
                </a:gs>
                <a:gs pos="100000">
                  <a:schemeClr val="accent2">
                    <a:gamma/>
                    <a:shade val="54510"/>
                    <a:invGamma/>
                  </a:schemeClr>
                </a:gs>
              </a:gsLst>
              <a:lin ang="2700000" scaled="1"/>
              <a:tileRect/>
            </a:gradFill>
            <a:ln w="9525">
              <a:noFill/>
            </a:ln>
          </p:spPr>
          <p:txBody>
            <a:bodyPr/>
            <a:p>
              <a:endParaRPr lang="zh-CN" altLang="en-US"/>
            </a:p>
          </p:txBody>
        </p:sp>
        <p:sp>
          <p:nvSpPr>
            <p:cNvPr id="355542" name="椭圆 355541"/>
            <p:cNvSpPr/>
            <p:nvPr/>
          </p:nvSpPr>
          <p:spPr>
            <a:xfrm>
              <a:off x="-65" y="2865"/>
              <a:ext cx="150" cy="89"/>
            </a:xfrm>
            <a:prstGeom prst="ellipse">
              <a:avLst/>
            </a:prstGeom>
            <a:gradFill rotWithShape="0">
              <a:gsLst>
                <a:gs pos="0">
                  <a:schemeClr val="bg1"/>
                </a:gs>
                <a:gs pos="100000">
                  <a:schemeClr val="bg1">
                    <a:gamma/>
                    <a:shade val="69804"/>
                    <a:invGamma/>
                  </a:schemeClr>
                </a:gs>
              </a:gsLst>
              <a:lin ang="2700000" scaled="1"/>
              <a:tileRect/>
            </a:gradFill>
            <a:ln w="9525">
              <a:noFill/>
            </a:ln>
          </p:spPr>
          <p:txBody>
            <a:bodyPr/>
            <a:p>
              <a:endParaRPr lang="zh-CN" altLang="en-US"/>
            </a:p>
          </p:txBody>
        </p:sp>
        <p:sp>
          <p:nvSpPr>
            <p:cNvPr id="355543" name="椭圆 355542"/>
            <p:cNvSpPr/>
            <p:nvPr/>
          </p:nvSpPr>
          <p:spPr>
            <a:xfrm>
              <a:off x="2" y="2477"/>
              <a:ext cx="156" cy="89"/>
            </a:xfrm>
            <a:prstGeom prst="ellipse">
              <a:avLst/>
            </a:prstGeom>
            <a:gradFill rotWithShape="0">
              <a:gsLst>
                <a:gs pos="0">
                  <a:schemeClr val="bg1"/>
                </a:gs>
                <a:gs pos="100000">
                  <a:schemeClr val="bg1">
                    <a:gamma/>
                    <a:shade val="75686"/>
                    <a:invGamma/>
                  </a:schemeClr>
                </a:gs>
              </a:gsLst>
              <a:lin ang="2700000" scaled="1"/>
              <a:tileRect/>
            </a:gradFill>
            <a:ln w="9525">
              <a:noFill/>
            </a:ln>
          </p:spPr>
          <p:txBody>
            <a:bodyPr/>
            <a:p>
              <a:endParaRPr lang="zh-CN" altLang="en-US"/>
            </a:p>
          </p:txBody>
        </p:sp>
        <p:sp>
          <p:nvSpPr>
            <p:cNvPr id="355544" name="椭圆 355543"/>
            <p:cNvSpPr/>
            <p:nvPr/>
          </p:nvSpPr>
          <p:spPr>
            <a:xfrm>
              <a:off x="-9" y="1436"/>
              <a:ext cx="106" cy="44"/>
            </a:xfrm>
            <a:prstGeom prst="ellipse">
              <a:avLst/>
            </a:prstGeom>
            <a:gradFill rotWithShape="0">
              <a:gsLst>
                <a:gs pos="0">
                  <a:schemeClr val="bg1"/>
                </a:gs>
                <a:gs pos="100000">
                  <a:schemeClr val="bg1">
                    <a:gamma/>
                    <a:shade val="90980"/>
                    <a:invGamma/>
                  </a:schemeClr>
                </a:gs>
              </a:gsLst>
              <a:lin ang="2700000" scaled="1"/>
              <a:tileRect/>
            </a:gradFill>
            <a:ln w="9525">
              <a:noFill/>
            </a:ln>
          </p:spPr>
          <p:txBody>
            <a:bodyPr/>
            <a:p>
              <a:endParaRPr lang="zh-CN" altLang="en-US"/>
            </a:p>
          </p:txBody>
        </p:sp>
        <p:sp>
          <p:nvSpPr>
            <p:cNvPr id="355545" name="椭圆 355544"/>
            <p:cNvSpPr/>
            <p:nvPr/>
          </p:nvSpPr>
          <p:spPr>
            <a:xfrm>
              <a:off x="5624" y="4010"/>
              <a:ext cx="201" cy="106"/>
            </a:xfrm>
            <a:prstGeom prst="ellipse">
              <a:avLst/>
            </a:prstGeom>
            <a:gradFill rotWithShape="0">
              <a:gsLst>
                <a:gs pos="0">
                  <a:schemeClr val="accent2"/>
                </a:gs>
                <a:gs pos="100000">
                  <a:schemeClr val="accent2">
                    <a:gamma/>
                    <a:shade val="39216"/>
                    <a:invGamma/>
                  </a:schemeClr>
                </a:gs>
              </a:gsLst>
              <a:lin ang="2700000" scaled="1"/>
              <a:tileRect/>
            </a:gradFill>
            <a:ln w="9525">
              <a:noFill/>
            </a:ln>
          </p:spPr>
          <p:txBody>
            <a:bodyPr/>
            <a:p>
              <a:endParaRPr lang="zh-CN" altLang="en-US"/>
            </a:p>
          </p:txBody>
        </p:sp>
      </p:grpSp>
      <p:sp>
        <p:nvSpPr>
          <p:cNvPr id="355546" name="灯片编号占位符 355545"/>
          <p:cNvSpPr>
            <a:spLocks noGrp="1"/>
          </p:cNvSpPr>
          <p:nvPr>
            <p:ph type="sldNum" sz="quarter" idx="4"/>
          </p:nvPr>
        </p:nvSpPr>
        <p:spPr>
          <a:xfrm>
            <a:off x="6553200" y="6243638"/>
            <a:ext cx="2133600" cy="457200"/>
          </a:xfrm>
          <a:prstGeom prst="rect">
            <a:avLst/>
          </a:prstGeom>
          <a:noFill/>
          <a:ln w="9525">
            <a:noFill/>
          </a:ln>
        </p:spPr>
        <p:txBody>
          <a:bodyPr anchor="b" anchorCtr="0"/>
          <a:lstStyle>
            <a:lvl1pPr algn="r">
              <a:defRPr sz="1200"/>
            </a:lvl1pPr>
          </a:lstStyle>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7" name="日期占位符 355546"/>
          <p:cNvSpPr>
            <a:spLocks noGrp="1"/>
          </p:cNvSpPr>
          <p:nvPr>
            <p:ph type="dt" sz="half" idx="2"/>
          </p:nvPr>
        </p:nvSpPr>
        <p:spPr>
          <a:xfrm>
            <a:off x="457200" y="6243638"/>
            <a:ext cx="2133600" cy="457200"/>
          </a:xfrm>
          <a:prstGeom prst="rect">
            <a:avLst/>
          </a:prstGeom>
          <a:noFill/>
          <a:ln w="9525">
            <a:noFill/>
          </a:ln>
        </p:spPr>
        <p:txBody>
          <a:bodyPr anchor="b" anchorCtr="0"/>
          <a:lstStyle>
            <a:lvl1pPr>
              <a:defRPr sz="1200"/>
            </a:lvl1pPr>
          </a:lstStyle>
          <a:p>
            <a:pPr lvl="0"/>
            <a:fld id="{BB962C8B-B14F-4D97-AF65-F5344CB8AC3E}" type="datetime1">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5548" name="页脚占位符 355547"/>
          <p:cNvSpPr>
            <a:spLocks noGrp="1"/>
          </p:cNvSpPr>
          <p:nvPr>
            <p:ph type="ftr" sz="quarter" idx="3"/>
          </p:nvPr>
        </p:nvSpPr>
        <p:spPr>
          <a:xfrm>
            <a:off x="3124200" y="6243638"/>
            <a:ext cx="2895600" cy="457200"/>
          </a:xfrm>
          <a:prstGeom prst="rect">
            <a:avLst/>
          </a:prstGeom>
          <a:noFill/>
          <a:ln w="9525">
            <a:noFill/>
          </a:ln>
        </p:spPr>
        <p:txBody>
          <a:bodyPr anchor="b" anchorCtr="0"/>
          <a:lstStyle>
            <a:lvl1pPr algn="ctr">
              <a:defRPr sz="1200"/>
            </a:lvl1pPr>
          </a:lstStyle>
          <a:p>
            <a:pPr lvl="0"/>
            <a:endParaRPr lang="zh-CN" altLang="en-US" dirty="0">
              <a:effectLst>
                <a:outerShdw blurRad="38100" dist="38100" dir="2700000">
                  <a:srgbClr val="C0C0C0"/>
                </a:outerShdw>
              </a:effectLst>
              <a:latin typeface="Arial" panose="020B0604020202020204" pitchFamily="34" charset="0"/>
            </a:endParaRPr>
          </a:p>
        </p:txBody>
      </p:sp>
      <p:sp>
        <p:nvSpPr>
          <p:cNvPr id="355549" name="文本占位符 355548"/>
          <p:cNvSpPr>
            <a:spLocks noGrp="1"/>
          </p:cNvSpPr>
          <p:nvPr>
            <p:ph type="body" idx="1"/>
          </p:nvPr>
        </p:nvSpPr>
        <p:spPr>
          <a:xfrm>
            <a:off x="457200" y="1600200"/>
            <a:ext cx="8229600" cy="45339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5550" name="标题 355549"/>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549">
                                            <p:txEl>
                                              <p:charRg st="0" end="13"/>
                                            </p:txEl>
                                          </p:spTgt>
                                        </p:tgtEl>
                                        <p:attrNameLst>
                                          <p:attrName>style.visibility</p:attrName>
                                        </p:attrNameLst>
                                      </p:cBhvr>
                                      <p:to>
                                        <p:strVal val="visible"/>
                                      </p:to>
                                    </p:set>
                                    <p:animEffect transition="in" filter="wipe(left)">
                                      <p:cBhvr>
                                        <p:cTn id="7" dur="500"/>
                                        <p:tgtEl>
                                          <p:spTgt spid="355549">
                                            <p:txEl>
                                              <p:charRg st="0" end="13"/>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5549">
                                            <p:txEl>
                                              <p:charRg st="13" end="17"/>
                                            </p:txEl>
                                          </p:spTgt>
                                        </p:tgtEl>
                                        <p:attrNameLst>
                                          <p:attrName>style.visibility</p:attrName>
                                        </p:attrNameLst>
                                      </p:cBhvr>
                                      <p:to>
                                        <p:strVal val="visible"/>
                                      </p:to>
                                    </p:set>
                                    <p:animEffect transition="in" filter="wipe(left)">
                                      <p:cBhvr>
                                        <p:cTn id="10" dur="500"/>
                                        <p:tgtEl>
                                          <p:spTgt spid="355549">
                                            <p:txEl>
                                              <p:charRg st="13" end="17"/>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5549">
                                            <p:txEl>
                                              <p:charRg st="17" end="21"/>
                                            </p:txEl>
                                          </p:spTgt>
                                        </p:tgtEl>
                                        <p:attrNameLst>
                                          <p:attrName>style.visibility</p:attrName>
                                        </p:attrNameLst>
                                      </p:cBhvr>
                                      <p:to>
                                        <p:strVal val="visible"/>
                                      </p:to>
                                    </p:set>
                                    <p:animEffect transition="in" filter="wipe(left)">
                                      <p:cBhvr>
                                        <p:cTn id="13" dur="500"/>
                                        <p:tgtEl>
                                          <p:spTgt spid="355549">
                                            <p:txEl>
                                              <p:charRg st="17" end="2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5549">
                                            <p:txEl>
                                              <p:charRg st="21" end="25"/>
                                            </p:txEl>
                                          </p:spTgt>
                                        </p:tgtEl>
                                        <p:attrNameLst>
                                          <p:attrName>style.visibility</p:attrName>
                                        </p:attrNameLst>
                                      </p:cBhvr>
                                      <p:to>
                                        <p:strVal val="visible"/>
                                      </p:to>
                                    </p:set>
                                    <p:animEffect transition="in" filter="wipe(left)">
                                      <p:cBhvr>
                                        <p:cTn id="16" dur="500"/>
                                        <p:tgtEl>
                                          <p:spTgt spid="355549">
                                            <p:txEl>
                                              <p:charRg st="21" end="2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5549">
                                            <p:txEl>
                                              <p:charRg st="25" end="29"/>
                                            </p:txEl>
                                          </p:spTgt>
                                        </p:tgtEl>
                                        <p:attrNameLst>
                                          <p:attrName>style.visibility</p:attrName>
                                        </p:attrNameLst>
                                      </p:cBhvr>
                                      <p:to>
                                        <p:strVal val="visible"/>
                                      </p:to>
                                    </p:set>
                                    <p:animEffect transition="in" filter="wipe(left)">
                                      <p:cBhvr>
                                        <p:cTn id="19" dur="500"/>
                                        <p:tgtEl>
                                          <p:spTgt spid="355549">
                                            <p:txEl>
                                              <p:charRg st="25"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549" grpId="0" build="p"/>
    </p:bldLst>
  </p:timing>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5"/>
        </a:buBlip>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5"/>
        </a:buBlip>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4.GIF"/><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5.emf"/><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9.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6.wmf"/><Relationship Id="rId1"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image" Target="../media/image7.emf"/></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image" Target="../media/image9.emf"/></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image" Target="../media/image1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00.xml"/><Relationship Id="rId2" Type="http://schemas.openxmlformats.org/officeDocument/2006/relationships/image" Target="../media/image21.jpe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vmlDrawing" Target="../drawings/vmlDrawing6.vml"/><Relationship Id="rId5" Type="http://schemas.openxmlformats.org/officeDocument/2006/relationships/slideLayout" Target="../slideLayouts/slideLayout114.xml"/><Relationship Id="rId4" Type="http://schemas.openxmlformats.org/officeDocument/2006/relationships/image" Target="../media/image23.wmf"/><Relationship Id="rId3" Type="http://schemas.openxmlformats.org/officeDocument/2006/relationships/oleObject" Target="../embeddings/oleObject6.bin"/><Relationship Id="rId2" Type="http://schemas.openxmlformats.org/officeDocument/2006/relationships/image" Target="../media/image22.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vmlDrawing" Target="../drawings/vmlDrawing7.vml"/><Relationship Id="rId6" Type="http://schemas.openxmlformats.org/officeDocument/2006/relationships/slideLayout" Target="../slideLayouts/slideLayout138.xml"/><Relationship Id="rId5" Type="http://schemas.openxmlformats.org/officeDocument/2006/relationships/image" Target="../media/image25.wmf"/><Relationship Id="rId4" Type="http://schemas.openxmlformats.org/officeDocument/2006/relationships/oleObject" Target="../embeddings/oleObject8.bin"/><Relationship Id="rId3" Type="http://schemas.openxmlformats.org/officeDocument/2006/relationships/image" Target="../media/image24.wmf"/><Relationship Id="rId2" Type="http://schemas.openxmlformats.org/officeDocument/2006/relationships/oleObject" Target="../embeddings/oleObject7.bin"/><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tags" Target="../tags/tag3.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14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6.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vmlDrawing" Target="../drawings/vmlDrawing8.vml"/><Relationship Id="rId6" Type="http://schemas.openxmlformats.org/officeDocument/2006/relationships/slideLayout" Target="../slideLayouts/slideLayout170.xml"/><Relationship Id="rId5" Type="http://schemas.openxmlformats.org/officeDocument/2006/relationships/image" Target="../media/image34.png"/><Relationship Id="rId4" Type="http://schemas.openxmlformats.org/officeDocument/2006/relationships/oleObject" Target="../embeddings/oleObject9.bin"/><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image" Target="../media/image41.jpeg"/><Relationship Id="rId7" Type="http://schemas.openxmlformats.org/officeDocument/2006/relationships/image" Target="../media/image40.jpeg"/><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1" Type="http://schemas.openxmlformats.org/officeDocument/2006/relationships/notesSlide" Target="../notesSlides/notesSlide57.xml"/><Relationship Id="rId10" Type="http://schemas.openxmlformats.org/officeDocument/2006/relationships/slideLayout" Target="../slideLayouts/slideLayout184.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2.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22.xml"/><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08.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236.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242.xml"/><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56.jpeg"/><Relationship Id="rId1" Type="http://schemas.openxmlformats.org/officeDocument/2006/relationships/image" Target="../media/image55.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9938" name="标题 39937"/>
          <p:cNvSpPr>
            <a:spLocks noGrp="1"/>
          </p:cNvSpPr>
          <p:nvPr>
            <p:ph type="title"/>
          </p:nvPr>
        </p:nvSpPr>
        <p:spPr>
          <a:xfrm>
            <a:off x="304800" y="274638"/>
            <a:ext cx="8839200" cy="1143000"/>
          </a:xfrm>
        </p:spPr>
        <p:txBody>
          <a:bodyPr anchor="ctr" anchorCtr="0"/>
          <a:p>
            <a:r>
              <a:rPr lang="zh-CN" altLang="en-US" dirty="0">
                <a:solidFill>
                  <a:srgbClr val="FFCC00"/>
                </a:solidFill>
                <a:ea typeface="隶书" panose="02010509060101010101" pitchFamily="49" charset="-122"/>
              </a:rPr>
              <a:t>第</a:t>
            </a:r>
            <a:r>
              <a:rPr lang="en-US" altLang="zh-CN" dirty="0">
                <a:solidFill>
                  <a:srgbClr val="FFCC00"/>
                </a:solidFill>
                <a:ea typeface="隶书" panose="02010509060101010101" pitchFamily="49" charset="-122"/>
              </a:rPr>
              <a:t>10</a:t>
            </a:r>
            <a:r>
              <a:rPr lang="zh-CN" altLang="en-US" dirty="0">
                <a:solidFill>
                  <a:srgbClr val="FFCC00"/>
                </a:solidFill>
                <a:ea typeface="隶书" panose="02010509060101010101" pitchFamily="49" charset="-122"/>
              </a:rPr>
              <a:t>章计算机动画</a:t>
            </a:r>
            <a:r>
              <a:rPr lang="zh-CN" altLang="en-US" dirty="0"/>
              <a:t>	</a:t>
            </a:r>
            <a:endParaRPr lang="zh-CN" altLang="en-US" dirty="0"/>
          </a:p>
        </p:txBody>
      </p:sp>
      <p:sp>
        <p:nvSpPr>
          <p:cNvPr id="39939" name="文本占位符 39938"/>
          <p:cNvSpPr>
            <a:spLocks noGrp="1"/>
          </p:cNvSpPr>
          <p:nvPr>
            <p:ph type="body" idx="1"/>
          </p:nvPr>
        </p:nvSpPr>
        <p:spPr>
          <a:xfrm>
            <a:off x="644525" y="1687513"/>
            <a:ext cx="6932613" cy="4125912"/>
          </a:xfrm>
        </p:spPr>
        <p:txBody>
          <a:bodyPr/>
          <a:p>
            <a:pPr>
              <a:buNone/>
            </a:pPr>
            <a:r>
              <a:rPr lang="en-US" altLang="zh-CN">
                <a:latin typeface="隶书" panose="02010509060101010101" pitchFamily="49" charset="-122"/>
                <a:ea typeface="隶书" panose="02010509060101010101" pitchFamily="49" charset="-122"/>
              </a:rPr>
              <a:t>  </a:t>
            </a:r>
            <a:r>
              <a:rPr lang="en-US" altLang="zh-CN" b="1" dirty="0">
                <a:solidFill>
                  <a:srgbClr val="FF6600"/>
                </a:solidFill>
                <a:latin typeface="隶书" panose="02010509060101010101" pitchFamily="49" charset="-122"/>
                <a:ea typeface="隶书" panose="02010509060101010101" pitchFamily="49" charset="-122"/>
              </a:rPr>
              <a:t>10.1</a:t>
            </a:r>
            <a:r>
              <a:rPr lang="en-US" altLang="zh-CN" b="1">
                <a:solidFill>
                  <a:srgbClr val="FF6600"/>
                </a:solidFill>
                <a:latin typeface="隶书" panose="02010509060101010101" pitchFamily="49" charset="-122"/>
                <a:ea typeface="隶书" panose="02010509060101010101" pitchFamily="49" charset="-122"/>
              </a:rPr>
              <a:t> </a:t>
            </a:r>
            <a:r>
              <a:rPr lang="zh-CN" altLang="en-US" b="1" dirty="0">
                <a:solidFill>
                  <a:srgbClr val="FF6600"/>
                </a:solidFill>
                <a:latin typeface="隶书" panose="02010509060101010101" pitchFamily="49" charset="-122"/>
                <a:ea typeface="隶书" panose="02010509060101010101" pitchFamily="49" charset="-122"/>
              </a:rPr>
              <a:t>动画技术的起源、发展与应用</a:t>
            </a:r>
            <a:r>
              <a:rPr lang="zh-CN" altLang="en-US" b="1" dirty="0">
                <a:latin typeface="隶书" panose="02010509060101010101" pitchFamily="49" charset="-122"/>
                <a:ea typeface="隶书" panose="02010509060101010101" pitchFamily="49" charset="-122"/>
              </a:rPr>
              <a:t> </a:t>
            </a:r>
            <a:endParaRPr lang="zh-CN" altLang="en-US" b="1" dirty="0">
              <a:latin typeface="隶书" panose="02010509060101010101" pitchFamily="49" charset="-122"/>
              <a:ea typeface="隶书" panose="02010509060101010101" pitchFamily="49" charset="-122"/>
            </a:endParaRPr>
          </a:p>
          <a:p>
            <a:pPr>
              <a:buNone/>
            </a:pPr>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10.2</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 </a:t>
            </a:r>
            <a:endParaRPr lang="zh-CN" altLang="en-US" b="1" dirty="0">
              <a:latin typeface="隶书" panose="02010509060101010101" pitchFamily="49" charset="-122"/>
              <a:ea typeface="隶书" panose="02010509060101010101" pitchFamily="49" charset="-122"/>
            </a:endParaRPr>
          </a:p>
          <a:p>
            <a:pPr>
              <a:buNone/>
            </a:pPr>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10.3</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计算机动画中常用技术 </a:t>
            </a:r>
            <a:endParaRPr lang="zh-CN" altLang="en-US" b="1" dirty="0">
              <a:latin typeface="隶书" panose="02010509060101010101" pitchFamily="49" charset="-122"/>
              <a:ea typeface="隶书" panose="02010509060101010101" pitchFamily="49" charset="-122"/>
            </a:endParaRPr>
          </a:p>
          <a:p>
            <a:pPr>
              <a:buNone/>
            </a:pPr>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10.4</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常用的动画软件</a:t>
            </a:r>
            <a:endParaRPr lang="zh-CN" altLang="en-US" b="1" dirty="0">
              <a:latin typeface="隶书" panose="02010509060101010101" pitchFamily="49" charset="-122"/>
              <a:ea typeface="隶书" panose="02010509060101010101" pitchFamily="49" charset="-122"/>
            </a:endParaRPr>
          </a:p>
        </p:txBody>
      </p:sp>
      <p:sp>
        <p:nvSpPr>
          <p:cNvPr id="39941" name="右箭头 39940"/>
          <p:cNvSpPr/>
          <p:nvPr/>
        </p:nvSpPr>
        <p:spPr>
          <a:xfrm>
            <a:off x="539750" y="1773238"/>
            <a:ext cx="533400" cy="457200"/>
          </a:xfrm>
          <a:prstGeom prst="rightArrow">
            <a:avLst>
              <a:gd name="adj1" fmla="val 50000"/>
              <a:gd name="adj2" fmla="val 29166"/>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pic>
        <p:nvPicPr>
          <p:cNvPr id="39942" name="图片 3994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14018" name="标题 214017"/>
          <p:cNvSpPr>
            <a:spLocks noGrp="1"/>
          </p:cNvSpPr>
          <p:nvPr>
            <p:ph type="title"/>
          </p:nvPr>
        </p:nvSpPr>
        <p:spPr/>
        <p:txBody>
          <a:bodyPr anchor="ctr" anchorCtr="0"/>
          <a:p>
            <a:r>
              <a:rPr lang="zh-CN" altLang="en-US" b="1" dirty="0">
                <a:solidFill>
                  <a:srgbClr val="FFCC00"/>
                </a:solidFill>
                <a:latin typeface="隶书" panose="02010509060101010101" pitchFamily="49" charset="-122"/>
                <a:ea typeface="隶书" panose="02010509060101010101" pitchFamily="49" charset="-122"/>
              </a:rPr>
              <a:t>计算机动画的应用</a:t>
            </a:r>
            <a:endParaRPr lang="zh-CN" altLang="en-US" b="1" dirty="0">
              <a:solidFill>
                <a:srgbClr val="FFCC00"/>
              </a:solidFill>
              <a:latin typeface="隶书" panose="02010509060101010101" pitchFamily="49" charset="-122"/>
              <a:ea typeface="隶书" panose="02010509060101010101" pitchFamily="49" charset="-122"/>
            </a:endParaRPr>
          </a:p>
        </p:txBody>
      </p:sp>
      <p:sp>
        <p:nvSpPr>
          <p:cNvPr id="214019" name="文本占位符 214018"/>
          <p:cNvSpPr>
            <a:spLocks noGrp="1"/>
          </p:cNvSpPr>
          <p:nvPr>
            <p:ph type="body" idx="1"/>
          </p:nvPr>
        </p:nvSpPr>
        <p:spPr>
          <a:xfrm>
            <a:off x="971550" y="1844675"/>
            <a:ext cx="7826375" cy="4687888"/>
          </a:xfrm>
        </p:spPr>
        <p:txBody>
          <a:bodyPr/>
          <a:p>
            <a:pPr marL="533400" indent="-533400">
              <a:buFont typeface="Wingdings" panose="05000000000000000000" pitchFamily="2" charset="2"/>
              <a:buChar char="l"/>
            </a:pPr>
            <a:r>
              <a:rPr lang="zh-CN" altLang="en-US" b="1" dirty="0">
                <a:latin typeface="宋体" panose="02010600030101010101" pitchFamily="2" charset="-122"/>
              </a:rPr>
              <a:t>商业广告制作</a:t>
            </a:r>
            <a:endParaRPr lang="zh-CN" altLang="en-US" b="1" dirty="0">
              <a:latin typeface="宋体" panose="02010600030101010101" pitchFamily="2" charset="-122"/>
            </a:endParaRPr>
          </a:p>
          <a:p>
            <a:pPr marL="533400" indent="-533400">
              <a:buFont typeface="Wingdings" panose="05000000000000000000" pitchFamily="2" charset="2"/>
              <a:buChar char="l"/>
            </a:pPr>
            <a:r>
              <a:rPr lang="zh-CN" altLang="en-US" b="1" dirty="0">
                <a:latin typeface="宋体" panose="02010600030101010101" pitchFamily="2" charset="-122"/>
              </a:rPr>
              <a:t>建筑装潢设计</a:t>
            </a:r>
            <a:endParaRPr lang="zh-CN" altLang="en-US" b="1" dirty="0">
              <a:latin typeface="宋体" panose="02010600030101010101" pitchFamily="2" charset="-122"/>
            </a:endParaRPr>
          </a:p>
          <a:p>
            <a:pPr marL="914400" lvl="1" indent="-457200">
              <a:buFont typeface="Wingdings" panose="05000000000000000000" pitchFamily="2" charset="2"/>
              <a:buChar char="n"/>
            </a:pPr>
            <a:r>
              <a:rPr lang="zh-CN" altLang="en-US" sz="2000" dirty="0">
                <a:effectLst/>
              </a:rPr>
              <a:t>随着</a:t>
            </a:r>
            <a:r>
              <a:rPr lang="en-US" altLang="zh-CN" sz="2000">
                <a:effectLst/>
              </a:rPr>
              <a:t>VR</a:t>
            </a:r>
            <a:r>
              <a:rPr lang="zh-CN" altLang="en-US" sz="2000" dirty="0">
                <a:effectLst/>
              </a:rPr>
              <a:t>技术的发展，照片式效果图</a:t>
            </a:r>
            <a:endParaRPr lang="zh-CN" altLang="en-US" sz="2000" dirty="0">
              <a:effectLst/>
            </a:endParaRPr>
          </a:p>
          <a:p>
            <a:pPr marL="914400" lvl="1" indent="-457200">
              <a:buFont typeface="Wingdings" panose="05000000000000000000" pitchFamily="2" charset="2"/>
              <a:buChar char="n"/>
            </a:pPr>
            <a:r>
              <a:rPr lang="zh-CN" altLang="en-US" sz="2000" dirty="0">
                <a:effectLst/>
              </a:rPr>
              <a:t>将会被三维漫游动画录象所替代 </a:t>
            </a:r>
            <a:endParaRPr lang="zh-CN" altLang="en-US" sz="2000" b="1" dirty="0">
              <a:latin typeface="宋体" panose="02010600030101010101" pitchFamily="2" charset="-122"/>
            </a:endParaRPr>
          </a:p>
          <a:p>
            <a:pPr marL="533400" indent="-533400">
              <a:buFont typeface="Wingdings" panose="05000000000000000000" pitchFamily="2" charset="2"/>
              <a:buChar char="l"/>
            </a:pPr>
            <a:r>
              <a:rPr lang="zh-CN" altLang="en-US" b="1" dirty="0">
                <a:latin typeface="宋体" panose="02010600030101010101" pitchFamily="2" charset="-122"/>
              </a:rPr>
              <a:t>电脑游戏制作</a:t>
            </a:r>
            <a:endParaRPr lang="zh-CN" altLang="en-US" b="1" dirty="0">
              <a:latin typeface="宋体" panose="02010600030101010101" pitchFamily="2" charset="-122"/>
            </a:endParaRPr>
          </a:p>
          <a:p>
            <a:pPr marL="533400" indent="-533400">
              <a:buFont typeface="Wingdings" panose="05000000000000000000" pitchFamily="2" charset="2"/>
              <a:buChar char="l"/>
            </a:pPr>
            <a:r>
              <a:rPr lang="zh-CN" altLang="en-US" b="1" dirty="0">
                <a:latin typeface="宋体" panose="02010600030101010101" pitchFamily="2" charset="-122"/>
              </a:rPr>
              <a:t>影视</a:t>
            </a:r>
            <a:r>
              <a:rPr lang="zh-CN" altLang="en-US" b="1" dirty="0">
                <a:solidFill>
                  <a:schemeClr val="tx2"/>
                </a:solidFill>
                <a:effectLst/>
              </a:rPr>
              <a:t>特技</a:t>
            </a:r>
            <a:r>
              <a:rPr lang="zh-CN" altLang="en-US" b="1" dirty="0">
                <a:latin typeface="宋体" panose="02010600030101010101" pitchFamily="2" charset="-122"/>
              </a:rPr>
              <a:t>制作</a:t>
            </a:r>
            <a:endParaRPr lang="zh-CN" altLang="en-US" b="1" dirty="0">
              <a:latin typeface="宋体" panose="02010600030101010101" pitchFamily="2" charset="-122"/>
            </a:endParaRPr>
          </a:p>
          <a:p>
            <a:pPr marL="533400" indent="-533400">
              <a:buFont typeface="Wingdings" panose="05000000000000000000" pitchFamily="2" charset="2"/>
              <a:buChar char="l"/>
            </a:pPr>
            <a:r>
              <a:rPr lang="zh-CN" altLang="en-US" b="1" dirty="0">
                <a:latin typeface="宋体" panose="02010600030101010101" pitchFamily="2" charset="-122"/>
              </a:rPr>
              <a:t>国防军事、工业制造、医  疗卫生、法律（如事故分析）、娱乐、 可视化教学、飞行模拟、生物工程、艺术等</a:t>
            </a:r>
            <a:endParaRPr lang="zh-CN" altLang="en-US" b="1" dirty="0">
              <a:latin typeface="宋体" panose="02010600030101010101" pitchFamily="2" charset="-122"/>
            </a:endParaRPr>
          </a:p>
        </p:txBody>
      </p:sp>
      <p:pic>
        <p:nvPicPr>
          <p:cNvPr id="214020" name="图片 21401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22210" name="标题 222209"/>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计算机动画的未来</a:t>
            </a:r>
            <a:endParaRPr lang="zh-CN" altLang="en-US" dirty="0">
              <a:solidFill>
                <a:srgbClr val="FFCC00"/>
              </a:solidFill>
              <a:latin typeface="隶书" panose="02010509060101010101" pitchFamily="49" charset="-122"/>
              <a:ea typeface="隶书" panose="02010509060101010101" pitchFamily="49" charset="-122"/>
            </a:endParaRPr>
          </a:p>
        </p:txBody>
      </p:sp>
      <p:sp>
        <p:nvSpPr>
          <p:cNvPr id="222211" name="文本占位符 222210"/>
          <p:cNvSpPr>
            <a:spLocks noGrp="1"/>
          </p:cNvSpPr>
          <p:nvPr>
            <p:ph type="body" idx="1"/>
          </p:nvPr>
        </p:nvSpPr>
        <p:spPr>
          <a:xfrm>
            <a:off x="468313" y="1981200"/>
            <a:ext cx="8424862" cy="3752850"/>
          </a:xfrm>
        </p:spPr>
        <p:txBody>
          <a:bodyPr/>
          <a:p>
            <a:pPr marL="457200" indent="-457200">
              <a:lnSpc>
                <a:spcPct val="80000"/>
              </a:lnSpc>
            </a:pPr>
            <a:r>
              <a:rPr lang="zh-CN" altLang="en-US" b="1" dirty="0"/>
              <a:t>最令人激动不已的当属</a:t>
            </a:r>
            <a:r>
              <a:rPr lang="zh-CN" altLang="en-US" b="1" i="1" u="sng" dirty="0">
                <a:solidFill>
                  <a:srgbClr val="CCFF33"/>
                </a:solidFill>
              </a:rPr>
              <a:t>影视制作</a:t>
            </a:r>
            <a:r>
              <a:rPr lang="zh-CN" altLang="en-US" b="1" dirty="0"/>
              <a:t>方面</a:t>
            </a:r>
            <a:endParaRPr lang="zh-CN" altLang="en-US" b="1" dirty="0"/>
          </a:p>
          <a:p>
            <a:pPr marL="457200" indent="-457200">
              <a:lnSpc>
                <a:spcPct val="80000"/>
              </a:lnSpc>
            </a:pPr>
            <a:endParaRPr lang="zh-CN" altLang="en-US" b="1" dirty="0"/>
          </a:p>
          <a:p>
            <a:pPr marL="457200" indent="-457200">
              <a:lnSpc>
                <a:spcPct val="80000"/>
              </a:lnSpc>
            </a:pPr>
            <a:r>
              <a:rPr lang="zh-CN" altLang="en-US" b="1" dirty="0"/>
              <a:t>展望</a:t>
            </a:r>
            <a:r>
              <a:rPr lang="en-US" altLang="zh-CN" b="1"/>
              <a:t>1</a:t>
            </a:r>
            <a:endParaRPr lang="en-US" altLang="zh-CN" b="1"/>
          </a:p>
          <a:p>
            <a:pPr marL="457200" indent="-457200">
              <a:lnSpc>
                <a:spcPct val="80000"/>
              </a:lnSpc>
            </a:pPr>
            <a:r>
              <a:rPr lang="zh-CN" altLang="en-US" b="1" dirty="0"/>
              <a:t>虚拟演员</a:t>
            </a:r>
            <a:endParaRPr lang="zh-CN" altLang="en-US" b="1" dirty="0"/>
          </a:p>
          <a:p>
            <a:pPr marL="838200" lvl="1" indent="-381000">
              <a:lnSpc>
                <a:spcPct val="80000"/>
              </a:lnSpc>
            </a:pPr>
            <a:r>
              <a:rPr lang="zh-CN" altLang="en-US" b="1" dirty="0"/>
              <a:t>美国沃尔特</a:t>
            </a:r>
            <a:r>
              <a:rPr lang="en-US" altLang="zh-CN" b="1">
                <a:latin typeface="Arial" panose="020B0604020202020204" pitchFamily="34" charset="0"/>
              </a:rPr>
              <a:t>·</a:t>
            </a:r>
            <a:r>
              <a:rPr lang="zh-CN" altLang="en-US" b="1" dirty="0"/>
              <a:t>迪斯尼公司就曾预言</a:t>
            </a:r>
            <a:r>
              <a:rPr lang="en-US" altLang="zh-CN" b="1"/>
              <a:t>:</a:t>
            </a:r>
            <a:endParaRPr lang="en-US" altLang="zh-CN" b="1"/>
          </a:p>
          <a:p>
            <a:pPr marL="838200" lvl="1" indent="-381000">
              <a:lnSpc>
                <a:spcPct val="80000"/>
              </a:lnSpc>
            </a:pPr>
            <a:r>
              <a:rPr lang="en-US" altLang="zh-CN" b="1"/>
              <a:t>21</a:t>
            </a:r>
            <a:r>
              <a:rPr lang="zh-CN" altLang="en-US" b="1" dirty="0"/>
              <a:t>世纪的明星将是一个听话的计算机程序，它们不再要求成百上千万美元的报酬或头牌位置 </a:t>
            </a:r>
            <a:endParaRPr lang="zh-CN" altLang="en-US" b="1" dirty="0"/>
          </a:p>
          <a:p>
            <a:pPr marL="457200" indent="-457200">
              <a:lnSpc>
                <a:spcPct val="80000"/>
              </a:lnSpc>
              <a:buNone/>
            </a:pPr>
            <a:endParaRPr lang="zh-CN" altLang="en-US" sz="2800" b="1" dirty="0"/>
          </a:p>
        </p:txBody>
      </p:sp>
      <p:pic>
        <p:nvPicPr>
          <p:cNvPr id="222212" name="图片 22221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2211">
                                            <p:txEl>
                                              <p:charRg st="22" end="27"/>
                                            </p:txEl>
                                          </p:spTgt>
                                        </p:tgtEl>
                                        <p:attrNameLst>
                                          <p:attrName>style.visibility</p:attrName>
                                        </p:attrNameLst>
                                      </p:cBhvr>
                                      <p:to>
                                        <p:strVal val="visible"/>
                                      </p:to>
                                    </p:set>
                                    <p:animEffect transition="in" filter="wipe(left)">
                                      <p:cBhvr>
                                        <p:cTn id="7" dur="500"/>
                                        <p:tgtEl>
                                          <p:spTgt spid="222211">
                                            <p:txEl>
                                              <p:charRg st="22" end="27"/>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2211">
                                            <p:txEl>
                                              <p:charRg st="27" end="44"/>
                                            </p:txEl>
                                          </p:spTgt>
                                        </p:tgtEl>
                                        <p:attrNameLst>
                                          <p:attrName>style.visibility</p:attrName>
                                        </p:attrNameLst>
                                      </p:cBhvr>
                                      <p:to>
                                        <p:strVal val="visible"/>
                                      </p:to>
                                    </p:set>
                                    <p:animEffect transition="in" filter="wipe(left)">
                                      <p:cBhvr>
                                        <p:cTn id="10" dur="500"/>
                                        <p:tgtEl>
                                          <p:spTgt spid="222211">
                                            <p:txEl>
                                              <p:charRg st="27" end="44"/>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2211">
                                            <p:txEl>
                                              <p:charRg st="44" end="87"/>
                                            </p:txEl>
                                          </p:spTgt>
                                        </p:tgtEl>
                                        <p:attrNameLst>
                                          <p:attrName>style.visibility</p:attrName>
                                        </p:attrNameLst>
                                      </p:cBhvr>
                                      <p:to>
                                        <p:strVal val="visible"/>
                                      </p:to>
                                    </p:set>
                                    <p:animEffect transition="in" filter="wipe(left)">
                                      <p:cBhvr>
                                        <p:cTn id="13" dur="500"/>
                                        <p:tgtEl>
                                          <p:spTgt spid="222211">
                                            <p:txEl>
                                              <p:charRg st="44" end="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23234" name="标题 223233"/>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计算机动画的未来</a:t>
            </a:r>
            <a:endParaRPr lang="zh-CN" altLang="en-US" dirty="0">
              <a:solidFill>
                <a:srgbClr val="FFCC00"/>
              </a:solidFill>
              <a:latin typeface="隶书" panose="02010509060101010101" pitchFamily="49" charset="-122"/>
              <a:ea typeface="隶书" panose="02010509060101010101" pitchFamily="49" charset="-122"/>
            </a:endParaRPr>
          </a:p>
        </p:txBody>
      </p:sp>
      <p:sp>
        <p:nvSpPr>
          <p:cNvPr id="223235" name="文本占位符 223234"/>
          <p:cNvSpPr>
            <a:spLocks noGrp="1"/>
          </p:cNvSpPr>
          <p:nvPr>
            <p:ph type="body" idx="1"/>
          </p:nvPr>
        </p:nvSpPr>
        <p:spPr>
          <a:xfrm>
            <a:off x="827088" y="1981200"/>
            <a:ext cx="7783512" cy="4114800"/>
          </a:xfrm>
        </p:spPr>
        <p:txBody>
          <a:bodyPr/>
          <a:p>
            <a:r>
              <a:rPr lang="en-US" altLang="zh-CN" b="1" dirty="0">
                <a:effectLst/>
              </a:rPr>
              <a:t>“</a:t>
            </a:r>
            <a:r>
              <a:rPr lang="zh-CN" altLang="en-US" b="1" dirty="0">
                <a:effectLst/>
              </a:rPr>
              <a:t>听话的计算机程序”就是虚拟角色，也称为</a:t>
            </a:r>
            <a:r>
              <a:rPr lang="zh-CN" altLang="en-US" b="1" i="1" u="sng" dirty="0">
                <a:solidFill>
                  <a:srgbClr val="CCFF33"/>
                </a:solidFill>
                <a:effectLst/>
              </a:rPr>
              <a:t>虚拟演员</a:t>
            </a:r>
            <a:r>
              <a:rPr lang="en-US" altLang="zh-CN" b="1">
                <a:effectLst/>
              </a:rPr>
              <a:t>(Virtual Actor)</a:t>
            </a:r>
            <a:endParaRPr lang="en-US" altLang="zh-CN" b="1">
              <a:effectLst/>
            </a:endParaRPr>
          </a:p>
          <a:p>
            <a:endParaRPr lang="en-US" altLang="zh-CN" b="1">
              <a:effectLst/>
            </a:endParaRPr>
          </a:p>
          <a:p>
            <a:r>
              <a:rPr lang="zh-CN" altLang="en-US" b="1" dirty="0">
                <a:effectLst/>
              </a:rPr>
              <a:t>广义上它包含两层含义：</a:t>
            </a:r>
            <a:endParaRPr lang="zh-CN" altLang="en-US" b="1" dirty="0">
              <a:effectLst/>
            </a:endParaRPr>
          </a:p>
          <a:p>
            <a:pPr lvl="1"/>
            <a:r>
              <a:rPr lang="zh-CN" altLang="en-US" sz="2400" b="1" dirty="0">
                <a:effectLst/>
              </a:rPr>
              <a:t>用电脑处理手法使已故的著名影星“起死回生” </a:t>
            </a:r>
            <a:endParaRPr lang="zh-CN" altLang="en-US" sz="2400" b="1" dirty="0">
              <a:effectLst/>
            </a:endParaRPr>
          </a:p>
          <a:p>
            <a:pPr lvl="1"/>
            <a:r>
              <a:rPr lang="zh-CN" altLang="en-US" sz="2400" b="1" dirty="0">
                <a:effectLst/>
              </a:rPr>
              <a:t>完全由电脑塑造出来的电影明星</a:t>
            </a:r>
            <a:endParaRPr lang="zh-CN" altLang="en-US" sz="2400" b="1" dirty="0">
              <a:effectLst/>
            </a:endParaRPr>
          </a:p>
          <a:p>
            <a:pPr lvl="2"/>
            <a:r>
              <a:rPr lang="zh-CN" altLang="en-US" b="1" dirty="0">
                <a:effectLst/>
              </a:rPr>
              <a:t>如</a:t>
            </a:r>
            <a:r>
              <a:rPr lang="en-US" altLang="zh-CN" b="1">
                <a:effectLst/>
              </a:rPr>
              <a:t>《</a:t>
            </a:r>
            <a:r>
              <a:rPr lang="zh-CN" altLang="en-US" b="1" dirty="0">
                <a:effectLst/>
              </a:rPr>
              <a:t>蚁哥正传</a:t>
            </a:r>
            <a:r>
              <a:rPr lang="en-US" altLang="zh-CN" b="1">
                <a:effectLst/>
              </a:rPr>
              <a:t>》</a:t>
            </a:r>
            <a:r>
              <a:rPr lang="zh-CN" altLang="en-US" b="1" dirty="0">
                <a:effectLst/>
              </a:rPr>
              <a:t>中的蚁哥 </a:t>
            </a:r>
            <a:endParaRPr lang="zh-CN" altLang="en-US" b="1" dirty="0">
              <a:effectLst/>
            </a:endParaRPr>
          </a:p>
          <a:p>
            <a:pPr lvl="2"/>
            <a:r>
              <a:rPr lang="en-US" altLang="zh-CN" b="1"/>
              <a:t>《</a:t>
            </a:r>
            <a:r>
              <a:rPr lang="zh-CN" altLang="en-US" b="1" dirty="0"/>
              <a:t>最终幻想</a:t>
            </a:r>
            <a:r>
              <a:rPr lang="en-US" altLang="zh-CN" b="1"/>
              <a:t>》</a:t>
            </a:r>
            <a:r>
              <a:rPr lang="zh-CN" altLang="en-US" b="1" dirty="0"/>
              <a:t>中的艾琪</a:t>
            </a:r>
            <a:endParaRPr lang="zh-CN" altLang="en-US" b="1" dirty="0"/>
          </a:p>
        </p:txBody>
      </p:sp>
      <p:pic>
        <p:nvPicPr>
          <p:cNvPr id="223236" name="图片 22323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3235">
                                            <p:txEl>
                                              <p:charRg st="53" end="76"/>
                                            </p:txEl>
                                          </p:spTgt>
                                        </p:tgtEl>
                                        <p:attrNameLst>
                                          <p:attrName>style.visibility</p:attrName>
                                        </p:attrNameLst>
                                      </p:cBhvr>
                                      <p:to>
                                        <p:strVal val="visible"/>
                                      </p:to>
                                    </p:set>
                                    <p:animEffect transition="in" filter="wipe(left)">
                                      <p:cBhvr>
                                        <p:cTn id="7" dur="500"/>
                                        <p:tgtEl>
                                          <p:spTgt spid="223235">
                                            <p:txEl>
                                              <p:charRg st="53" end="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3235">
                                            <p:txEl>
                                              <p:charRg st="76" end="91"/>
                                            </p:txEl>
                                          </p:spTgt>
                                        </p:tgtEl>
                                        <p:attrNameLst>
                                          <p:attrName>style.visibility</p:attrName>
                                        </p:attrNameLst>
                                      </p:cBhvr>
                                      <p:to>
                                        <p:strVal val="visible"/>
                                      </p:to>
                                    </p:set>
                                    <p:animEffect transition="in" filter="wipe(left)">
                                      <p:cBhvr>
                                        <p:cTn id="12" dur="500"/>
                                        <p:tgtEl>
                                          <p:spTgt spid="223235">
                                            <p:txEl>
                                              <p:charRg st="76" end="9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23235">
                                            <p:txEl>
                                              <p:charRg st="91" end="104"/>
                                            </p:txEl>
                                          </p:spTgt>
                                        </p:tgtEl>
                                        <p:attrNameLst>
                                          <p:attrName>style.visibility</p:attrName>
                                        </p:attrNameLst>
                                      </p:cBhvr>
                                      <p:to>
                                        <p:strVal val="visible"/>
                                      </p:to>
                                    </p:set>
                                    <p:animEffect transition="in" filter="wipe(left)">
                                      <p:cBhvr>
                                        <p:cTn id="15" dur="500"/>
                                        <p:tgtEl>
                                          <p:spTgt spid="223235">
                                            <p:txEl>
                                              <p:charRg st="91" end="104"/>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3235">
                                            <p:txEl>
                                              <p:charRg st="104" end="115"/>
                                            </p:txEl>
                                          </p:spTgt>
                                        </p:tgtEl>
                                        <p:attrNameLst>
                                          <p:attrName>style.visibility</p:attrName>
                                        </p:attrNameLst>
                                      </p:cBhvr>
                                      <p:to>
                                        <p:strVal val="visible"/>
                                      </p:to>
                                    </p:set>
                                    <p:animEffect transition="in" filter="wipe(left)">
                                      <p:cBhvr>
                                        <p:cTn id="18" dur="500"/>
                                        <p:tgtEl>
                                          <p:spTgt spid="223235">
                                            <p:txEl>
                                              <p:charRg st="104"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02082" name="标题 302081"/>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计算机动画的未来</a:t>
            </a:r>
            <a:endParaRPr lang="zh-CN" altLang="en-US" dirty="0">
              <a:solidFill>
                <a:srgbClr val="FFCC00"/>
              </a:solidFill>
              <a:latin typeface="隶书" panose="02010509060101010101" pitchFamily="49" charset="-122"/>
              <a:ea typeface="隶书" panose="02010509060101010101" pitchFamily="49" charset="-122"/>
            </a:endParaRPr>
          </a:p>
        </p:txBody>
      </p:sp>
      <p:sp>
        <p:nvSpPr>
          <p:cNvPr id="302083" name="文本占位符 302082"/>
          <p:cNvSpPr>
            <a:spLocks noGrp="1"/>
          </p:cNvSpPr>
          <p:nvPr>
            <p:ph type="body" idx="1"/>
          </p:nvPr>
        </p:nvSpPr>
        <p:spPr/>
        <p:txBody>
          <a:bodyPr/>
          <a:p>
            <a:r>
              <a:rPr lang="zh-CN" altLang="en-US" b="1" dirty="0"/>
              <a:t>展望</a:t>
            </a:r>
            <a:r>
              <a:rPr lang="en-US" altLang="zh-CN" b="1"/>
              <a:t>2</a:t>
            </a:r>
            <a:endParaRPr lang="en-US" altLang="zh-CN" b="1"/>
          </a:p>
          <a:p>
            <a:r>
              <a:rPr lang="zh-CN" altLang="en-US" b="1" dirty="0"/>
              <a:t>交互式电影</a:t>
            </a:r>
            <a:r>
              <a:rPr lang="en-US" altLang="zh-CN" b="1"/>
              <a:t>(Interactive Movie)</a:t>
            </a:r>
            <a:r>
              <a:rPr lang="en-US" altLang="zh-CN"/>
              <a:t> </a:t>
            </a:r>
            <a:endParaRPr lang="en-US" altLang="zh-CN"/>
          </a:p>
          <a:p>
            <a:pPr lvl="1"/>
            <a:r>
              <a:rPr lang="en-US" altLang="zh-CN" b="1"/>
              <a:t>VR</a:t>
            </a:r>
            <a:r>
              <a:rPr lang="zh-CN" altLang="en-US" b="1" dirty="0"/>
              <a:t>是实现途径</a:t>
            </a:r>
            <a:endParaRPr lang="zh-CN" altLang="en-US" b="1" dirty="0"/>
          </a:p>
          <a:p>
            <a:pPr lvl="1"/>
            <a:r>
              <a:rPr lang="zh-CN" altLang="en-US" b="1" dirty="0"/>
              <a:t>由观众亲涉其间，控制角色的举动，从而对场景产生互动后果</a:t>
            </a:r>
            <a:r>
              <a:rPr lang="zh-CN" altLang="en-US" dirty="0"/>
              <a:t> </a:t>
            </a:r>
            <a:endParaRPr lang="zh-CN" altLang="en-US" dirty="0"/>
          </a:p>
        </p:txBody>
      </p:sp>
      <p:pic>
        <p:nvPicPr>
          <p:cNvPr id="302084" name="图片 302083"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2083">
                                            <p:txEl>
                                              <p:charRg st="30" end="38"/>
                                            </p:txEl>
                                          </p:spTgt>
                                        </p:tgtEl>
                                        <p:attrNameLst>
                                          <p:attrName>style.visibility</p:attrName>
                                        </p:attrNameLst>
                                      </p:cBhvr>
                                      <p:to>
                                        <p:strVal val="visible"/>
                                      </p:to>
                                    </p:set>
                                    <p:animEffect transition="in" filter="wipe(left)">
                                      <p:cBhvr>
                                        <p:cTn id="7" dur="500"/>
                                        <p:tgtEl>
                                          <p:spTgt spid="302083">
                                            <p:txEl>
                                              <p:charRg st="30" end="38"/>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2083">
                                            <p:txEl>
                                              <p:charRg st="38" end="67"/>
                                            </p:txEl>
                                          </p:spTgt>
                                        </p:tgtEl>
                                        <p:attrNameLst>
                                          <p:attrName>style.visibility</p:attrName>
                                        </p:attrNameLst>
                                      </p:cBhvr>
                                      <p:to>
                                        <p:strVal val="visible"/>
                                      </p:to>
                                    </p:set>
                                    <p:animEffect transition="in" filter="wipe(left)">
                                      <p:cBhvr>
                                        <p:cTn id="10" dur="500"/>
                                        <p:tgtEl>
                                          <p:spTgt spid="302083">
                                            <p:txEl>
                                              <p:charRg st="38" end="6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2450" name="标题 232449"/>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计算机动画的未来</a:t>
            </a:r>
            <a:endParaRPr lang="zh-CN" altLang="en-US" dirty="0">
              <a:latin typeface="Times New Roman" panose="02020603050405020304" pitchFamily="18" charset="0"/>
              <a:ea typeface="黑体" panose="02010609060101010101" pitchFamily="2" charset="-122"/>
            </a:endParaRPr>
          </a:p>
        </p:txBody>
      </p:sp>
      <p:sp>
        <p:nvSpPr>
          <p:cNvPr id="232451" name="文本占位符 232450"/>
          <p:cNvSpPr>
            <a:spLocks noGrp="1"/>
          </p:cNvSpPr>
          <p:nvPr>
            <p:ph type="body" idx="1"/>
          </p:nvPr>
        </p:nvSpPr>
        <p:spPr>
          <a:xfrm>
            <a:off x="827088" y="1981200"/>
            <a:ext cx="8077200" cy="4114800"/>
          </a:xfrm>
        </p:spPr>
        <p:txBody>
          <a:bodyPr/>
          <a:p>
            <a:pPr>
              <a:lnSpc>
                <a:spcPct val="90000"/>
              </a:lnSpc>
            </a:pPr>
            <a:r>
              <a:rPr lang="zh-CN" altLang="en-US" b="1" dirty="0">
                <a:effectLst/>
              </a:rPr>
              <a:t>展望</a:t>
            </a:r>
            <a:r>
              <a:rPr lang="en-US" altLang="zh-CN" b="1">
                <a:effectLst/>
              </a:rPr>
              <a:t>3</a:t>
            </a:r>
            <a:endParaRPr lang="en-US" altLang="zh-CN" b="1">
              <a:effectLst/>
            </a:endParaRPr>
          </a:p>
          <a:p>
            <a:pPr>
              <a:lnSpc>
                <a:spcPct val="90000"/>
              </a:lnSpc>
            </a:pPr>
            <a:r>
              <a:rPr lang="zh-CN" altLang="en-US" b="1" dirty="0">
                <a:effectLst/>
              </a:rPr>
              <a:t>以前</a:t>
            </a:r>
            <a:endParaRPr lang="zh-CN" altLang="en-US" b="1" dirty="0">
              <a:effectLst/>
            </a:endParaRPr>
          </a:p>
          <a:p>
            <a:pPr lvl="1">
              <a:lnSpc>
                <a:spcPct val="90000"/>
              </a:lnSpc>
            </a:pPr>
            <a:r>
              <a:rPr lang="zh-CN" altLang="en-US" b="1" dirty="0">
                <a:effectLst/>
              </a:rPr>
              <a:t>采用</a:t>
            </a:r>
            <a:r>
              <a:rPr lang="zh-CN" altLang="en-US" b="1" i="1" u="sng" dirty="0">
                <a:solidFill>
                  <a:srgbClr val="CCFF33"/>
                </a:solidFill>
                <a:effectLst/>
              </a:rPr>
              <a:t>程序设计语言编程</a:t>
            </a:r>
            <a:r>
              <a:rPr lang="zh-CN" altLang="en-US" b="1" dirty="0">
                <a:effectLst/>
              </a:rPr>
              <a:t>制作 </a:t>
            </a:r>
            <a:endParaRPr lang="zh-CN" altLang="en-US" b="1" dirty="0">
              <a:effectLst/>
            </a:endParaRPr>
          </a:p>
          <a:p>
            <a:pPr>
              <a:lnSpc>
                <a:spcPct val="90000"/>
              </a:lnSpc>
            </a:pPr>
            <a:r>
              <a:rPr lang="zh-CN" altLang="en-US" b="1" dirty="0">
                <a:effectLst/>
              </a:rPr>
              <a:t>今后</a:t>
            </a:r>
            <a:endParaRPr lang="zh-CN" altLang="en-US" b="1" dirty="0">
              <a:effectLst/>
            </a:endParaRPr>
          </a:p>
          <a:p>
            <a:pPr lvl="1">
              <a:lnSpc>
                <a:spcPct val="90000"/>
              </a:lnSpc>
            </a:pPr>
            <a:r>
              <a:rPr lang="zh-CN" altLang="en-US" b="1" i="1" u="sng" dirty="0">
                <a:solidFill>
                  <a:srgbClr val="CCFF33"/>
                </a:solidFill>
                <a:effectLst/>
              </a:rPr>
              <a:t>面向动画师</a:t>
            </a:r>
            <a:r>
              <a:rPr lang="zh-CN" altLang="en-US" b="1" dirty="0">
                <a:effectLst/>
              </a:rPr>
              <a:t>的界面良好的</a:t>
            </a:r>
            <a:r>
              <a:rPr lang="zh-CN" altLang="en-US" b="1" i="1" u="sng" dirty="0">
                <a:solidFill>
                  <a:srgbClr val="CCFF33"/>
                </a:solidFill>
                <a:effectLst/>
              </a:rPr>
              <a:t>交互式系统</a:t>
            </a:r>
            <a:r>
              <a:rPr lang="zh-CN" altLang="en-US" b="1" dirty="0">
                <a:effectLst/>
              </a:rPr>
              <a:t> </a:t>
            </a:r>
            <a:endParaRPr lang="zh-CN" altLang="en-US" b="1" dirty="0">
              <a:effectLst/>
            </a:endParaRPr>
          </a:p>
          <a:p>
            <a:pPr>
              <a:lnSpc>
                <a:spcPct val="90000"/>
              </a:lnSpc>
            </a:pPr>
            <a:r>
              <a:rPr lang="zh-CN" altLang="en-US" b="1" dirty="0">
                <a:effectLst/>
              </a:rPr>
              <a:t>基于人工智能理论的</a:t>
            </a:r>
            <a:r>
              <a:rPr lang="zh-CN" altLang="en-US" b="1" i="1" u="sng" dirty="0">
                <a:solidFill>
                  <a:srgbClr val="CCFF33"/>
                </a:solidFill>
                <a:effectLst/>
              </a:rPr>
              <a:t>面向用户的动画系统</a:t>
            </a:r>
            <a:endParaRPr lang="zh-CN" altLang="en-US" b="1" i="1" u="sng" dirty="0">
              <a:solidFill>
                <a:srgbClr val="CCFF33"/>
              </a:solidFill>
              <a:effectLst/>
            </a:endParaRPr>
          </a:p>
          <a:p>
            <a:pPr lvl="1">
              <a:lnSpc>
                <a:spcPct val="90000"/>
              </a:lnSpc>
            </a:pPr>
            <a:r>
              <a:rPr lang="zh-CN" altLang="en-US" b="1" dirty="0">
                <a:effectLst/>
              </a:rPr>
              <a:t>基于自然语言描述的脚本</a:t>
            </a:r>
            <a:endParaRPr lang="zh-CN" altLang="en-US" b="1" dirty="0">
              <a:effectLst/>
            </a:endParaRPr>
          </a:p>
          <a:p>
            <a:pPr lvl="1">
              <a:lnSpc>
                <a:spcPct val="90000"/>
              </a:lnSpc>
            </a:pPr>
            <a:r>
              <a:rPr lang="zh-CN" altLang="en-US" b="1" dirty="0">
                <a:effectLst/>
              </a:rPr>
              <a:t>用计算机自动产生动画  </a:t>
            </a:r>
            <a:endParaRPr lang="zh-CN" altLang="en-US" b="1" dirty="0">
              <a:effectLst/>
            </a:endParaRPr>
          </a:p>
        </p:txBody>
      </p:sp>
      <p:pic>
        <p:nvPicPr>
          <p:cNvPr id="232452" name="图片 23245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51">
                                            <p:txEl>
                                              <p:charRg st="21" end="24"/>
                                            </p:txEl>
                                          </p:spTgt>
                                        </p:tgtEl>
                                        <p:attrNameLst>
                                          <p:attrName>style.visibility</p:attrName>
                                        </p:attrNameLst>
                                      </p:cBhvr>
                                      <p:to>
                                        <p:strVal val="visible"/>
                                      </p:to>
                                    </p:set>
                                    <p:animEffect transition="in" filter="wipe(left)">
                                      <p:cBhvr>
                                        <p:cTn id="7" dur="500"/>
                                        <p:tgtEl>
                                          <p:spTgt spid="232451">
                                            <p:txEl>
                                              <p:charRg st="21" end="2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2451">
                                            <p:txEl>
                                              <p:charRg st="24" end="42"/>
                                            </p:txEl>
                                          </p:spTgt>
                                        </p:tgtEl>
                                        <p:attrNameLst>
                                          <p:attrName>style.visibility</p:attrName>
                                        </p:attrNameLst>
                                      </p:cBhvr>
                                      <p:to>
                                        <p:strVal val="visible"/>
                                      </p:to>
                                    </p:set>
                                    <p:animEffect transition="in" filter="wipe(left)">
                                      <p:cBhvr>
                                        <p:cTn id="10" dur="500"/>
                                        <p:tgtEl>
                                          <p:spTgt spid="232451">
                                            <p:txEl>
                                              <p:charRg st="24" end="4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2451">
                                            <p:txEl>
                                              <p:charRg st="42" end="61"/>
                                            </p:txEl>
                                          </p:spTgt>
                                        </p:tgtEl>
                                        <p:attrNameLst>
                                          <p:attrName>style.visibility</p:attrName>
                                        </p:attrNameLst>
                                      </p:cBhvr>
                                      <p:to>
                                        <p:strVal val="visible"/>
                                      </p:to>
                                    </p:set>
                                    <p:animEffect transition="in" filter="wipe(left)">
                                      <p:cBhvr>
                                        <p:cTn id="15" dur="500"/>
                                        <p:tgtEl>
                                          <p:spTgt spid="232451">
                                            <p:txEl>
                                              <p:charRg st="42" end="6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2451">
                                            <p:txEl>
                                              <p:charRg st="61" end="73"/>
                                            </p:txEl>
                                          </p:spTgt>
                                        </p:tgtEl>
                                        <p:attrNameLst>
                                          <p:attrName>style.visibility</p:attrName>
                                        </p:attrNameLst>
                                      </p:cBhvr>
                                      <p:to>
                                        <p:strVal val="visible"/>
                                      </p:to>
                                    </p:set>
                                    <p:animEffect transition="in" filter="wipe(left)">
                                      <p:cBhvr>
                                        <p:cTn id="18" dur="500"/>
                                        <p:tgtEl>
                                          <p:spTgt spid="232451">
                                            <p:txEl>
                                              <p:charRg st="61" end="7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2451">
                                            <p:txEl>
                                              <p:charRg st="73" end="86"/>
                                            </p:txEl>
                                          </p:spTgt>
                                        </p:tgtEl>
                                        <p:attrNameLst>
                                          <p:attrName>style.visibility</p:attrName>
                                        </p:attrNameLst>
                                      </p:cBhvr>
                                      <p:to>
                                        <p:strVal val="visible"/>
                                      </p:to>
                                    </p:set>
                                    <p:animEffect transition="in" filter="wipe(left)">
                                      <p:cBhvr>
                                        <p:cTn id="21" dur="500"/>
                                        <p:tgtEl>
                                          <p:spTgt spid="232451">
                                            <p:txEl>
                                              <p:charRg st="73"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62500" name="矩形 362499"/>
          <p:cNvSpPr/>
          <p:nvPr/>
        </p:nvSpPr>
        <p:spPr>
          <a:xfrm>
            <a:off x="468313" y="549275"/>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dirty="0">
                <a:solidFill>
                  <a:srgbClr val="FFCC00"/>
                </a:solidFill>
                <a:ea typeface="隶书" panose="02010509060101010101" pitchFamily="49" charset="-122"/>
              </a:rPr>
              <a:t>第</a:t>
            </a:r>
            <a:r>
              <a:rPr lang="en-US" altLang="zh-CN" dirty="0">
                <a:solidFill>
                  <a:srgbClr val="FFCC00"/>
                </a:solidFill>
                <a:ea typeface="隶书" panose="02010509060101010101" pitchFamily="49" charset="-122"/>
              </a:rPr>
              <a:t>10</a:t>
            </a:r>
            <a:r>
              <a:rPr lang="zh-CN" altLang="en-US" dirty="0">
                <a:solidFill>
                  <a:srgbClr val="FFCC00"/>
                </a:solidFill>
                <a:ea typeface="隶书" panose="02010509060101010101" pitchFamily="49" charset="-122"/>
              </a:rPr>
              <a:t>章 计算机动画</a:t>
            </a:r>
            <a:r>
              <a:rPr lang="zh-CN" altLang="en-US" dirty="0"/>
              <a:t>	</a:t>
            </a:r>
            <a:endParaRPr lang="zh-CN" altLang="en-US" dirty="0"/>
          </a:p>
        </p:txBody>
      </p:sp>
      <p:sp>
        <p:nvSpPr>
          <p:cNvPr id="362501" name="矩形 362500"/>
          <p:cNvSpPr/>
          <p:nvPr/>
        </p:nvSpPr>
        <p:spPr>
          <a:xfrm>
            <a:off x="644525" y="1687513"/>
            <a:ext cx="6932613" cy="41259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buNone/>
            </a:pPr>
            <a:r>
              <a:rPr lang="en-US" altLang="zh-CN">
                <a:latin typeface="隶书" panose="02010509060101010101" pitchFamily="49" charset="-122"/>
                <a:ea typeface="隶书" panose="02010509060101010101" pitchFamily="49" charset="-122"/>
              </a:rPr>
              <a:t>  </a:t>
            </a:r>
            <a:r>
              <a:rPr lang="en-US" altLang="zh-CN" dirty="0">
                <a:latin typeface="隶书" panose="02010509060101010101" pitchFamily="49" charset="-122"/>
                <a:ea typeface="隶书" panose="02010509060101010101" pitchFamily="49" charset="-122"/>
              </a:rPr>
              <a:t>10</a:t>
            </a:r>
            <a:r>
              <a:rPr lang="en-US" altLang="zh-CN" b="1" dirty="0">
                <a:latin typeface="隶书" panose="02010509060101010101" pitchFamily="49" charset="-122"/>
                <a:ea typeface="隶书" panose="02010509060101010101" pitchFamily="49" charset="-122"/>
              </a:rPr>
              <a:t>.1</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动画技术的起源、发展与应用 </a:t>
            </a:r>
            <a:endParaRPr lang="zh-CN" altLang="en-US" b="1" dirty="0">
              <a:latin typeface="隶书" panose="02010509060101010101" pitchFamily="49" charset="-122"/>
              <a:ea typeface="隶书" panose="02010509060101010101" pitchFamily="49" charset="-122"/>
            </a:endParaRPr>
          </a:p>
          <a:p>
            <a:pPr lvl="0">
              <a:buNone/>
            </a:pPr>
            <a:r>
              <a:rPr lang="zh-CN" altLang="en-US" b="1" dirty="0">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 </a:t>
            </a:r>
            <a:r>
              <a:rPr lang="en-US" altLang="zh-CN" b="1" dirty="0">
                <a:solidFill>
                  <a:srgbClr val="FF6600"/>
                </a:solidFill>
                <a:latin typeface="隶书" panose="02010509060101010101" pitchFamily="49" charset="-122"/>
                <a:ea typeface="隶书" panose="02010509060101010101" pitchFamily="49" charset="-122"/>
              </a:rPr>
              <a:t>10.2</a:t>
            </a:r>
            <a:r>
              <a:rPr lang="en-US" altLang="zh-CN" b="1">
                <a:solidFill>
                  <a:srgbClr val="FF6600"/>
                </a:solidFill>
                <a:latin typeface="隶书" panose="02010509060101010101" pitchFamily="49" charset="-122"/>
                <a:ea typeface="隶书" panose="02010509060101010101" pitchFamily="49" charset="-122"/>
              </a:rPr>
              <a:t> </a:t>
            </a:r>
            <a:r>
              <a:rPr lang="zh-CN" altLang="en-US" b="1" dirty="0">
                <a:solidFill>
                  <a:srgbClr val="FF6600"/>
                </a:solidFill>
                <a:latin typeface="隶书" panose="02010509060101010101" pitchFamily="49" charset="-122"/>
                <a:ea typeface="隶书" panose="02010509060101010101" pitchFamily="49" charset="-122"/>
              </a:rPr>
              <a:t>计算机动画</a:t>
            </a:r>
            <a:r>
              <a:rPr lang="zh-CN" altLang="en-US" b="1" dirty="0">
                <a:latin typeface="隶书" panose="02010509060101010101" pitchFamily="49" charset="-122"/>
                <a:ea typeface="隶书" panose="02010509060101010101" pitchFamily="49" charset="-122"/>
              </a:rPr>
              <a:t> </a:t>
            </a:r>
            <a:endParaRPr lang="zh-CN" altLang="en-US" b="1" dirty="0">
              <a:latin typeface="隶书" panose="02010509060101010101" pitchFamily="49" charset="-122"/>
              <a:ea typeface="隶书" panose="02010509060101010101" pitchFamily="49" charset="-122"/>
            </a:endParaRPr>
          </a:p>
          <a:p>
            <a:pPr lvl="0">
              <a:buNone/>
            </a:pPr>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10.3</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计算机动画中常用技术 </a:t>
            </a:r>
            <a:endParaRPr lang="zh-CN" altLang="en-US" b="1" dirty="0">
              <a:latin typeface="隶书" panose="02010509060101010101" pitchFamily="49" charset="-122"/>
              <a:ea typeface="隶书" panose="02010509060101010101" pitchFamily="49" charset="-122"/>
            </a:endParaRPr>
          </a:p>
          <a:p>
            <a:pPr lvl="0">
              <a:buNone/>
            </a:pPr>
            <a:r>
              <a:rPr lang="zh-CN" altLang="en-US" b="1" dirty="0">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10.4</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常用的动画软件</a:t>
            </a:r>
            <a:endParaRPr lang="zh-CN" altLang="en-US" b="1" dirty="0">
              <a:latin typeface="隶书" panose="02010509060101010101" pitchFamily="49" charset="-122"/>
              <a:ea typeface="隶书" panose="02010509060101010101" pitchFamily="49" charset="-122"/>
            </a:endParaRPr>
          </a:p>
        </p:txBody>
      </p:sp>
      <p:sp>
        <p:nvSpPr>
          <p:cNvPr id="362502" name="右箭头 362501"/>
          <p:cNvSpPr/>
          <p:nvPr/>
        </p:nvSpPr>
        <p:spPr>
          <a:xfrm>
            <a:off x="600075" y="2348865"/>
            <a:ext cx="533400" cy="457200"/>
          </a:xfrm>
          <a:prstGeom prst="rightArrow">
            <a:avLst>
              <a:gd name="adj1" fmla="val 50000"/>
              <a:gd name="adj2" fmla="val 29166"/>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pic>
        <p:nvPicPr>
          <p:cNvPr id="362503" name="图片 362502"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8594" name="标题 238593"/>
          <p:cNvSpPr>
            <a:spLocks noGrp="1"/>
          </p:cNvSpPr>
          <p:nvPr>
            <p:ph type="title"/>
          </p:nvPr>
        </p:nvSpPr>
        <p:spPr>
          <a:xfrm>
            <a:off x="900113" y="304800"/>
            <a:ext cx="8243887" cy="1431925"/>
          </a:xfrm>
        </p:spPr>
        <p:txBody>
          <a:bodyPr anchor="ctr" anchorCtr="0"/>
          <a:p>
            <a:r>
              <a:rPr lang="zh-CN" altLang="en-US" dirty="0">
                <a:solidFill>
                  <a:srgbClr val="FFCC00"/>
                </a:solidFill>
                <a:ea typeface="隶书" panose="02010509060101010101" pitchFamily="49" charset="-122"/>
              </a:rPr>
              <a:t>计算机动画简介</a:t>
            </a:r>
            <a:r>
              <a:rPr lang="zh-CN" altLang="en-US" dirty="0"/>
              <a:t> </a:t>
            </a:r>
            <a:endParaRPr lang="zh-CN" altLang="en-US" dirty="0"/>
          </a:p>
        </p:txBody>
      </p:sp>
      <p:sp>
        <p:nvSpPr>
          <p:cNvPr id="238595" name="文本占位符 238594"/>
          <p:cNvSpPr>
            <a:spLocks noGrp="1"/>
          </p:cNvSpPr>
          <p:nvPr>
            <p:ph type="body" idx="1"/>
          </p:nvPr>
        </p:nvSpPr>
        <p:spPr>
          <a:xfrm>
            <a:off x="539115" y="1845310"/>
            <a:ext cx="7897813" cy="4543425"/>
          </a:xfrm>
        </p:spPr>
        <p:txBody>
          <a:bodyPr/>
          <a:p>
            <a:pPr>
              <a:lnSpc>
                <a:spcPct val="80000"/>
              </a:lnSpc>
            </a:pPr>
            <a:r>
              <a:rPr lang="zh-CN" altLang="en-US" sz="2800" b="1" dirty="0">
                <a:effectLst/>
                <a:sym typeface="+mn-ea"/>
              </a:rPr>
              <a:t>计算机动画是指用绘制程序生成一系列的景物画面，其中当前帧画面是对前一帧画面的部分修改。</a:t>
            </a:r>
            <a:endParaRPr lang="zh-CN" altLang="en-US" sz="2800" b="1" dirty="0">
              <a:effectLst/>
            </a:endParaRPr>
          </a:p>
          <a:p>
            <a:pPr>
              <a:lnSpc>
                <a:spcPct val="80000"/>
              </a:lnSpc>
            </a:pPr>
            <a:endParaRPr lang="zh-CN" altLang="en-US" sz="2800" b="1" dirty="0">
              <a:effectLst/>
            </a:endParaRPr>
          </a:p>
          <a:p>
            <a:pPr>
              <a:lnSpc>
                <a:spcPct val="80000"/>
              </a:lnSpc>
            </a:pPr>
            <a:r>
              <a:rPr lang="zh-CN" altLang="en-US" sz="2800" b="1" dirty="0">
                <a:effectLst/>
                <a:sym typeface="+mn-ea"/>
              </a:rPr>
              <a:t>动画是运动中的艺术，正如动画大师John Halas所讲的，运动是动画的要素。</a:t>
            </a:r>
            <a:endParaRPr lang="zh-CN" altLang="en-US" sz="2800" b="1" dirty="0">
              <a:effectLst/>
            </a:endParaRPr>
          </a:p>
          <a:p>
            <a:pPr>
              <a:lnSpc>
                <a:spcPct val="80000"/>
              </a:lnSpc>
            </a:pPr>
            <a:endParaRPr lang="zh-CN" altLang="en-US" sz="2800" b="1" dirty="0">
              <a:effectLst/>
            </a:endParaRPr>
          </a:p>
          <a:p>
            <a:pPr>
              <a:lnSpc>
                <a:spcPct val="80000"/>
              </a:lnSpc>
            </a:pPr>
            <a:r>
              <a:rPr lang="zh-CN" altLang="en-US" sz="2800" b="1" dirty="0">
                <a:effectLst/>
                <a:sym typeface="+mn-ea"/>
              </a:rPr>
              <a:t>计算机动画中的运动包括：</a:t>
            </a:r>
            <a:endParaRPr lang="zh-CN" altLang="en-US" sz="2800" b="1" dirty="0">
              <a:effectLst/>
            </a:endParaRPr>
          </a:p>
          <a:p>
            <a:pPr lvl="1">
              <a:lnSpc>
                <a:spcPct val="80000"/>
              </a:lnSpc>
            </a:pPr>
            <a:r>
              <a:rPr lang="zh-CN" altLang="en-US" sz="2800" b="1" dirty="0">
                <a:effectLst/>
                <a:sym typeface="+mn-ea"/>
              </a:rPr>
              <a:t>景物位置、方向、大小和形状的变化</a:t>
            </a:r>
            <a:endParaRPr lang="zh-CN" altLang="en-US" sz="2800" b="1" dirty="0">
              <a:effectLst/>
            </a:endParaRPr>
          </a:p>
          <a:p>
            <a:pPr lvl="1">
              <a:lnSpc>
                <a:spcPct val="80000"/>
              </a:lnSpc>
            </a:pPr>
            <a:r>
              <a:rPr lang="zh-CN" altLang="en-US" sz="2800" b="1" dirty="0">
                <a:effectLst/>
                <a:sym typeface="+mn-ea"/>
              </a:rPr>
              <a:t>虚拟摄像机的运动</a:t>
            </a:r>
            <a:endParaRPr lang="zh-CN" altLang="en-US" sz="2800" b="1" dirty="0">
              <a:effectLst/>
            </a:endParaRPr>
          </a:p>
          <a:p>
            <a:pPr lvl="1">
              <a:lnSpc>
                <a:spcPct val="80000"/>
              </a:lnSpc>
            </a:pPr>
            <a:r>
              <a:rPr lang="zh-CN" altLang="en-US" sz="2800" b="1" dirty="0">
                <a:effectLst/>
                <a:sym typeface="+mn-ea"/>
              </a:rPr>
              <a:t>景物表面纹理、色彩的变化。</a:t>
            </a:r>
            <a:endParaRPr lang="zh-CN" altLang="en-US" sz="2800" b="1" dirty="0">
              <a:effectLst/>
            </a:endParaRPr>
          </a:p>
          <a:p>
            <a:pPr>
              <a:lnSpc>
                <a:spcPct val="90000"/>
              </a:lnSpc>
            </a:pPr>
            <a:endParaRPr lang="zh-CN" altLang="en-US" b="1" dirty="0">
              <a:effectLst/>
            </a:endParaRPr>
          </a:p>
        </p:txBody>
      </p:sp>
      <p:pic>
        <p:nvPicPr>
          <p:cNvPr id="238596" name="图片 23859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8594" name="标题 238593"/>
          <p:cNvSpPr>
            <a:spLocks noGrp="1"/>
          </p:cNvSpPr>
          <p:nvPr>
            <p:ph type="title"/>
          </p:nvPr>
        </p:nvSpPr>
        <p:spPr>
          <a:xfrm>
            <a:off x="900113" y="304800"/>
            <a:ext cx="8243887" cy="1431925"/>
          </a:xfrm>
        </p:spPr>
        <p:txBody>
          <a:bodyPr anchor="ctr" anchorCtr="0"/>
          <a:p>
            <a:r>
              <a:rPr lang="zh-CN" altLang="en-US" dirty="0">
                <a:solidFill>
                  <a:srgbClr val="FFCC00"/>
                </a:solidFill>
                <a:ea typeface="隶书" panose="02010509060101010101" pitchFamily="49" charset="-122"/>
              </a:rPr>
              <a:t>计算机动画简介</a:t>
            </a:r>
            <a:r>
              <a:rPr lang="zh-CN" altLang="en-US" dirty="0"/>
              <a:t> </a:t>
            </a:r>
            <a:endParaRPr lang="zh-CN" altLang="en-US" dirty="0"/>
          </a:p>
        </p:txBody>
      </p:sp>
      <p:pic>
        <p:nvPicPr>
          <p:cNvPr id="238596" name="图片 238595"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0" name="矩形 9"/>
          <p:cNvSpPr/>
          <p:nvPr/>
        </p:nvSpPr>
        <p:spPr>
          <a:xfrm>
            <a:off x="4325938" y="6021388"/>
            <a:ext cx="349250" cy="279400"/>
          </a:xfrm>
          <a:prstGeom prst="rect">
            <a:avLst/>
          </a:prstGeom>
          <a:noFill/>
          <a:ln w="9525">
            <a:noFill/>
          </a:ln>
        </p:spPr>
        <p:txBody>
          <a:bodyPr/>
          <a:p>
            <a:endParaRPr lang="zh-CN" altLang="en-US"/>
          </a:p>
        </p:txBody>
      </p:sp>
      <p:grpSp>
        <p:nvGrpSpPr>
          <p:cNvPr id="275459" name="组合 275458"/>
          <p:cNvGrpSpPr/>
          <p:nvPr/>
        </p:nvGrpSpPr>
        <p:grpSpPr>
          <a:xfrm>
            <a:off x="4244975" y="4926013"/>
            <a:ext cx="739775" cy="1177925"/>
            <a:chOff x="2674" y="3103"/>
            <a:chExt cx="466" cy="742"/>
          </a:xfrm>
          <a:noFill/>
        </p:grpSpPr>
        <p:sp>
          <p:nvSpPr>
            <p:cNvPr id="275460" name="矩形 275459"/>
            <p:cNvSpPr/>
            <p:nvPr/>
          </p:nvSpPr>
          <p:spPr>
            <a:xfrm>
              <a:off x="2674" y="3331"/>
              <a:ext cx="466" cy="514"/>
            </a:xfrm>
            <a:prstGeom prst="rect">
              <a:avLst/>
            </a:prstGeom>
            <a:grpFill/>
            <a:ln w="12700" cap="flat" cmpd="sng">
              <a:solidFill>
                <a:schemeClr val="tx1"/>
              </a:solidFill>
              <a:prstDash val="solid"/>
              <a:miter/>
              <a:headEnd type="none" w="med" len="med"/>
              <a:tailEnd type="none" w="med" len="med"/>
            </a:ln>
          </p:spPr>
          <p:txBody>
            <a:bodyPr/>
            <a:p>
              <a:endParaRPr lang="zh-CN" altLang="en-US"/>
            </a:p>
          </p:txBody>
        </p:sp>
        <p:sp>
          <p:nvSpPr>
            <p:cNvPr id="275461" name="矩形 275460"/>
            <p:cNvSpPr/>
            <p:nvPr/>
          </p:nvSpPr>
          <p:spPr>
            <a:xfrm>
              <a:off x="2812" y="3103"/>
              <a:ext cx="191" cy="236"/>
            </a:xfrm>
            <a:prstGeom prst="rect">
              <a:avLst/>
            </a:prstGeom>
            <a:grpFill/>
            <a:ln w="12700" cap="flat" cmpd="sng">
              <a:solidFill>
                <a:schemeClr val="tx1"/>
              </a:solidFill>
              <a:prstDash val="solid"/>
              <a:miter/>
              <a:headEnd type="none" w="med" len="med"/>
              <a:tailEnd type="none" w="med" len="med"/>
            </a:ln>
          </p:spPr>
          <p:txBody>
            <a:bodyPr/>
            <a:p>
              <a:endParaRPr lang="zh-CN" altLang="en-US"/>
            </a:p>
          </p:txBody>
        </p:sp>
      </p:grpSp>
      <p:grpSp>
        <p:nvGrpSpPr>
          <p:cNvPr id="275462" name="组合 275461"/>
          <p:cNvGrpSpPr/>
          <p:nvPr/>
        </p:nvGrpSpPr>
        <p:grpSpPr>
          <a:xfrm>
            <a:off x="1474788" y="2227263"/>
            <a:ext cx="1074737" cy="1268412"/>
            <a:chOff x="929" y="1403"/>
            <a:chExt cx="677" cy="799"/>
          </a:xfrm>
        </p:grpSpPr>
        <p:sp>
          <p:nvSpPr>
            <p:cNvPr id="275463" name="任意多边形 275462"/>
            <p:cNvSpPr/>
            <p:nvPr/>
          </p:nvSpPr>
          <p:spPr>
            <a:xfrm>
              <a:off x="929" y="1674"/>
              <a:ext cx="677" cy="528"/>
            </a:xfrm>
            <a:custGeom>
              <a:avLst/>
              <a:gdLst/>
              <a:ahLst/>
              <a:cxnLst/>
              <a:pathLst>
                <a:path w="677" h="528">
                  <a:moveTo>
                    <a:pt x="213" y="246"/>
                  </a:moveTo>
                  <a:lnTo>
                    <a:pt x="224" y="246"/>
                  </a:lnTo>
                  <a:lnTo>
                    <a:pt x="246" y="246"/>
                  </a:lnTo>
                  <a:lnTo>
                    <a:pt x="270" y="241"/>
                  </a:lnTo>
                  <a:lnTo>
                    <a:pt x="287" y="224"/>
                  </a:lnTo>
                  <a:lnTo>
                    <a:pt x="292" y="200"/>
                  </a:lnTo>
                  <a:lnTo>
                    <a:pt x="292" y="165"/>
                  </a:lnTo>
                  <a:lnTo>
                    <a:pt x="292" y="125"/>
                  </a:lnTo>
                  <a:lnTo>
                    <a:pt x="305" y="108"/>
                  </a:lnTo>
                  <a:lnTo>
                    <a:pt x="316" y="92"/>
                  </a:lnTo>
                  <a:lnTo>
                    <a:pt x="333" y="80"/>
                  </a:lnTo>
                  <a:lnTo>
                    <a:pt x="362" y="62"/>
                  </a:lnTo>
                  <a:lnTo>
                    <a:pt x="425" y="27"/>
                  </a:lnTo>
                  <a:lnTo>
                    <a:pt x="460" y="11"/>
                  </a:lnTo>
                  <a:lnTo>
                    <a:pt x="493" y="5"/>
                  </a:lnTo>
                  <a:lnTo>
                    <a:pt x="522" y="0"/>
                  </a:lnTo>
                  <a:lnTo>
                    <a:pt x="550" y="5"/>
                  </a:lnTo>
                  <a:lnTo>
                    <a:pt x="574" y="22"/>
                  </a:lnTo>
                  <a:lnTo>
                    <a:pt x="596" y="46"/>
                  </a:lnTo>
                  <a:lnTo>
                    <a:pt x="620" y="80"/>
                  </a:lnTo>
                  <a:lnTo>
                    <a:pt x="642" y="114"/>
                  </a:lnTo>
                  <a:lnTo>
                    <a:pt x="660" y="149"/>
                  </a:lnTo>
                  <a:lnTo>
                    <a:pt x="672" y="189"/>
                  </a:lnTo>
                  <a:lnTo>
                    <a:pt x="677" y="217"/>
                  </a:lnTo>
                  <a:lnTo>
                    <a:pt x="677" y="246"/>
                  </a:lnTo>
                  <a:lnTo>
                    <a:pt x="672" y="270"/>
                  </a:lnTo>
                  <a:lnTo>
                    <a:pt x="649" y="287"/>
                  </a:lnTo>
                  <a:lnTo>
                    <a:pt x="625" y="303"/>
                  </a:lnTo>
                  <a:lnTo>
                    <a:pt x="596" y="314"/>
                  </a:lnTo>
                  <a:lnTo>
                    <a:pt x="533" y="344"/>
                  </a:lnTo>
                  <a:lnTo>
                    <a:pt x="511" y="355"/>
                  </a:lnTo>
                  <a:lnTo>
                    <a:pt x="498" y="371"/>
                  </a:lnTo>
                  <a:lnTo>
                    <a:pt x="493" y="390"/>
                  </a:lnTo>
                  <a:lnTo>
                    <a:pt x="498" y="406"/>
                  </a:lnTo>
                  <a:lnTo>
                    <a:pt x="517" y="441"/>
                  </a:lnTo>
                  <a:lnTo>
                    <a:pt x="528" y="452"/>
                  </a:lnTo>
                  <a:lnTo>
                    <a:pt x="533" y="471"/>
                  </a:lnTo>
                  <a:lnTo>
                    <a:pt x="533" y="476"/>
                  </a:lnTo>
                  <a:lnTo>
                    <a:pt x="522" y="482"/>
                  </a:lnTo>
                  <a:lnTo>
                    <a:pt x="506" y="482"/>
                  </a:lnTo>
                  <a:lnTo>
                    <a:pt x="476" y="476"/>
                  </a:lnTo>
                  <a:lnTo>
                    <a:pt x="441" y="463"/>
                  </a:lnTo>
                  <a:lnTo>
                    <a:pt x="401" y="452"/>
                  </a:lnTo>
                  <a:lnTo>
                    <a:pt x="327" y="425"/>
                  </a:lnTo>
                  <a:lnTo>
                    <a:pt x="292" y="417"/>
                  </a:lnTo>
                  <a:lnTo>
                    <a:pt x="265" y="417"/>
                  </a:lnTo>
                  <a:lnTo>
                    <a:pt x="235" y="425"/>
                  </a:lnTo>
                  <a:lnTo>
                    <a:pt x="213" y="441"/>
                  </a:lnTo>
                  <a:lnTo>
                    <a:pt x="162" y="476"/>
                  </a:lnTo>
                  <a:lnTo>
                    <a:pt x="116" y="515"/>
                  </a:lnTo>
                  <a:lnTo>
                    <a:pt x="97" y="528"/>
                  </a:lnTo>
                  <a:lnTo>
                    <a:pt x="81" y="528"/>
                  </a:lnTo>
                  <a:lnTo>
                    <a:pt x="64" y="522"/>
                  </a:lnTo>
                  <a:lnTo>
                    <a:pt x="46" y="504"/>
                  </a:lnTo>
                  <a:lnTo>
                    <a:pt x="24" y="463"/>
                  </a:lnTo>
                  <a:lnTo>
                    <a:pt x="5" y="412"/>
                  </a:lnTo>
                  <a:lnTo>
                    <a:pt x="0" y="371"/>
                  </a:lnTo>
                  <a:lnTo>
                    <a:pt x="11" y="344"/>
                  </a:lnTo>
                  <a:lnTo>
                    <a:pt x="29" y="314"/>
                  </a:lnTo>
                  <a:lnTo>
                    <a:pt x="57" y="287"/>
                  </a:lnTo>
                  <a:lnTo>
                    <a:pt x="81" y="270"/>
                  </a:lnTo>
                  <a:lnTo>
                    <a:pt x="103" y="257"/>
                  </a:lnTo>
                  <a:lnTo>
                    <a:pt x="127" y="252"/>
                  </a:lnTo>
                  <a:lnTo>
                    <a:pt x="154" y="252"/>
                  </a:lnTo>
                  <a:lnTo>
                    <a:pt x="173" y="252"/>
                  </a:lnTo>
                  <a:lnTo>
                    <a:pt x="195" y="252"/>
                  </a:lnTo>
                  <a:lnTo>
                    <a:pt x="208" y="246"/>
                  </a:lnTo>
                  <a:lnTo>
                    <a:pt x="213" y="246"/>
                  </a:lnTo>
                  <a:close/>
                </a:path>
              </a:pathLst>
            </a:custGeom>
            <a:solidFill>
              <a:srgbClr val="B2B2B2"/>
            </a:solidFill>
            <a:ln w="9525">
              <a:noFill/>
            </a:ln>
          </p:spPr>
          <p:txBody>
            <a:bodyPr/>
            <a:p>
              <a:endParaRPr lang="zh-CN" altLang="en-US"/>
            </a:p>
          </p:txBody>
        </p:sp>
        <p:sp>
          <p:nvSpPr>
            <p:cNvPr id="275464" name="任意多边形 275463"/>
            <p:cNvSpPr/>
            <p:nvPr/>
          </p:nvSpPr>
          <p:spPr>
            <a:xfrm>
              <a:off x="929" y="1674"/>
              <a:ext cx="677" cy="528"/>
            </a:xfrm>
            <a:custGeom>
              <a:avLst/>
              <a:gdLst/>
              <a:ahLst/>
              <a:cxnLst/>
              <a:pathLst>
                <a:path w="677" h="528">
                  <a:moveTo>
                    <a:pt x="213" y="246"/>
                  </a:moveTo>
                  <a:lnTo>
                    <a:pt x="224" y="246"/>
                  </a:lnTo>
                  <a:lnTo>
                    <a:pt x="246" y="246"/>
                  </a:lnTo>
                  <a:lnTo>
                    <a:pt x="270" y="241"/>
                  </a:lnTo>
                  <a:lnTo>
                    <a:pt x="287" y="224"/>
                  </a:lnTo>
                  <a:lnTo>
                    <a:pt x="292" y="200"/>
                  </a:lnTo>
                  <a:lnTo>
                    <a:pt x="292" y="165"/>
                  </a:lnTo>
                  <a:lnTo>
                    <a:pt x="292" y="125"/>
                  </a:lnTo>
                  <a:lnTo>
                    <a:pt x="305" y="108"/>
                  </a:lnTo>
                  <a:lnTo>
                    <a:pt x="316" y="92"/>
                  </a:lnTo>
                  <a:lnTo>
                    <a:pt x="333" y="80"/>
                  </a:lnTo>
                  <a:lnTo>
                    <a:pt x="362" y="62"/>
                  </a:lnTo>
                  <a:lnTo>
                    <a:pt x="425" y="27"/>
                  </a:lnTo>
                  <a:lnTo>
                    <a:pt x="460" y="11"/>
                  </a:lnTo>
                  <a:lnTo>
                    <a:pt x="493" y="5"/>
                  </a:lnTo>
                  <a:lnTo>
                    <a:pt x="522" y="0"/>
                  </a:lnTo>
                  <a:lnTo>
                    <a:pt x="550" y="5"/>
                  </a:lnTo>
                  <a:lnTo>
                    <a:pt x="574" y="22"/>
                  </a:lnTo>
                  <a:lnTo>
                    <a:pt x="596" y="46"/>
                  </a:lnTo>
                  <a:lnTo>
                    <a:pt x="620" y="80"/>
                  </a:lnTo>
                  <a:lnTo>
                    <a:pt x="642" y="114"/>
                  </a:lnTo>
                  <a:lnTo>
                    <a:pt x="660" y="149"/>
                  </a:lnTo>
                  <a:lnTo>
                    <a:pt x="672" y="189"/>
                  </a:lnTo>
                  <a:lnTo>
                    <a:pt x="677" y="217"/>
                  </a:lnTo>
                  <a:lnTo>
                    <a:pt x="677" y="246"/>
                  </a:lnTo>
                  <a:lnTo>
                    <a:pt x="672" y="270"/>
                  </a:lnTo>
                  <a:lnTo>
                    <a:pt x="649" y="287"/>
                  </a:lnTo>
                  <a:lnTo>
                    <a:pt x="625" y="303"/>
                  </a:lnTo>
                  <a:lnTo>
                    <a:pt x="596" y="314"/>
                  </a:lnTo>
                  <a:lnTo>
                    <a:pt x="533" y="344"/>
                  </a:lnTo>
                  <a:lnTo>
                    <a:pt x="511" y="355"/>
                  </a:lnTo>
                  <a:lnTo>
                    <a:pt x="498" y="371"/>
                  </a:lnTo>
                  <a:lnTo>
                    <a:pt x="493" y="390"/>
                  </a:lnTo>
                  <a:lnTo>
                    <a:pt x="498" y="406"/>
                  </a:lnTo>
                  <a:lnTo>
                    <a:pt x="517" y="441"/>
                  </a:lnTo>
                  <a:lnTo>
                    <a:pt x="528" y="452"/>
                  </a:lnTo>
                  <a:lnTo>
                    <a:pt x="533" y="471"/>
                  </a:lnTo>
                  <a:lnTo>
                    <a:pt x="533" y="476"/>
                  </a:lnTo>
                  <a:lnTo>
                    <a:pt x="522" y="482"/>
                  </a:lnTo>
                  <a:lnTo>
                    <a:pt x="506" y="482"/>
                  </a:lnTo>
                  <a:lnTo>
                    <a:pt x="476" y="476"/>
                  </a:lnTo>
                  <a:lnTo>
                    <a:pt x="441" y="463"/>
                  </a:lnTo>
                  <a:lnTo>
                    <a:pt x="401" y="452"/>
                  </a:lnTo>
                  <a:lnTo>
                    <a:pt x="327" y="425"/>
                  </a:lnTo>
                  <a:lnTo>
                    <a:pt x="292" y="417"/>
                  </a:lnTo>
                  <a:lnTo>
                    <a:pt x="265" y="417"/>
                  </a:lnTo>
                  <a:lnTo>
                    <a:pt x="235" y="425"/>
                  </a:lnTo>
                  <a:lnTo>
                    <a:pt x="213" y="441"/>
                  </a:lnTo>
                  <a:lnTo>
                    <a:pt x="162" y="476"/>
                  </a:lnTo>
                  <a:lnTo>
                    <a:pt x="116" y="515"/>
                  </a:lnTo>
                  <a:lnTo>
                    <a:pt x="97" y="528"/>
                  </a:lnTo>
                  <a:lnTo>
                    <a:pt x="81" y="528"/>
                  </a:lnTo>
                  <a:lnTo>
                    <a:pt x="64" y="522"/>
                  </a:lnTo>
                  <a:lnTo>
                    <a:pt x="46" y="504"/>
                  </a:lnTo>
                  <a:lnTo>
                    <a:pt x="24" y="463"/>
                  </a:lnTo>
                  <a:lnTo>
                    <a:pt x="5" y="412"/>
                  </a:lnTo>
                  <a:lnTo>
                    <a:pt x="0" y="371"/>
                  </a:lnTo>
                  <a:lnTo>
                    <a:pt x="11" y="344"/>
                  </a:lnTo>
                  <a:lnTo>
                    <a:pt x="29" y="314"/>
                  </a:lnTo>
                  <a:lnTo>
                    <a:pt x="57" y="287"/>
                  </a:lnTo>
                  <a:lnTo>
                    <a:pt x="81" y="270"/>
                  </a:lnTo>
                  <a:lnTo>
                    <a:pt x="103" y="257"/>
                  </a:lnTo>
                  <a:lnTo>
                    <a:pt x="127" y="252"/>
                  </a:lnTo>
                  <a:lnTo>
                    <a:pt x="154" y="252"/>
                  </a:lnTo>
                  <a:lnTo>
                    <a:pt x="173" y="252"/>
                  </a:lnTo>
                  <a:lnTo>
                    <a:pt x="195" y="252"/>
                  </a:lnTo>
                  <a:lnTo>
                    <a:pt x="208" y="246"/>
                  </a:lnTo>
                </a:path>
              </a:pathLst>
            </a:custGeom>
            <a:solidFill>
              <a:schemeClr val="hlink"/>
            </a:solidFill>
            <a:ln w="9525" cap="flat" cmpd="sng">
              <a:solidFill>
                <a:schemeClr val="tx1"/>
              </a:solidFill>
              <a:prstDash val="solid"/>
              <a:headEnd type="none" w="med" len="med"/>
              <a:tailEnd type="none" w="med" len="med"/>
            </a:ln>
          </p:spPr>
          <p:txBody>
            <a:bodyPr/>
            <a:p>
              <a:endParaRPr lang="zh-CN" altLang="en-US"/>
            </a:p>
          </p:txBody>
        </p:sp>
        <p:sp>
          <p:nvSpPr>
            <p:cNvPr id="275465" name="椭圆 275464"/>
            <p:cNvSpPr/>
            <p:nvPr/>
          </p:nvSpPr>
          <p:spPr>
            <a:xfrm>
              <a:off x="1416" y="1852"/>
              <a:ext cx="48" cy="48"/>
            </a:xfrm>
            <a:prstGeom prst="ellipse">
              <a:avLst/>
            </a:prstGeom>
            <a:solidFill>
              <a:srgbClr val="000000"/>
            </a:solidFill>
            <a:ln w="9525" cap="flat" cmpd="sng">
              <a:solidFill>
                <a:srgbClr val="000000"/>
              </a:solidFill>
              <a:prstDash val="solid"/>
              <a:headEnd type="none" w="med" len="med"/>
              <a:tailEnd type="none" w="med" len="med"/>
            </a:ln>
          </p:spPr>
          <p:txBody>
            <a:bodyPr/>
            <a:p>
              <a:endParaRPr lang="zh-CN" altLang="en-US"/>
            </a:p>
          </p:txBody>
        </p:sp>
        <p:sp>
          <p:nvSpPr>
            <p:cNvPr id="275466" name="矩形 275465"/>
            <p:cNvSpPr/>
            <p:nvPr/>
          </p:nvSpPr>
          <p:spPr>
            <a:xfrm>
              <a:off x="1137" y="1403"/>
              <a:ext cx="259" cy="208"/>
            </a:xfrm>
            <a:prstGeom prst="rect">
              <a:avLst/>
            </a:prstGeom>
            <a:noFill/>
            <a:ln w="9525">
              <a:noFill/>
            </a:ln>
          </p:spPr>
          <p:txBody>
            <a:bodyPr/>
            <a:p>
              <a:endParaRPr lang="zh-CN" altLang="en-US"/>
            </a:p>
          </p:txBody>
        </p:sp>
        <p:sp>
          <p:nvSpPr>
            <p:cNvPr id="275467" name="矩形 275466"/>
            <p:cNvSpPr/>
            <p:nvPr/>
          </p:nvSpPr>
          <p:spPr>
            <a:xfrm>
              <a:off x="1194" y="1444"/>
              <a:ext cx="197" cy="169"/>
            </a:xfrm>
            <a:prstGeom prst="rect">
              <a:avLst/>
            </a:prstGeom>
            <a:noFill/>
            <a:ln w="9525">
              <a:noFill/>
            </a:ln>
          </p:spPr>
          <p:txBody>
            <a:bodyPr/>
            <a:p>
              <a:endParaRPr lang="zh-CN" altLang="en-US"/>
            </a:p>
          </p:txBody>
        </p:sp>
        <p:sp>
          <p:nvSpPr>
            <p:cNvPr id="275468" name="矩形 275467"/>
            <p:cNvSpPr/>
            <p:nvPr/>
          </p:nvSpPr>
          <p:spPr>
            <a:xfrm>
              <a:off x="1194" y="1445"/>
              <a:ext cx="140" cy="144"/>
            </a:xfrm>
            <a:prstGeom prst="rect">
              <a:avLst/>
            </a:prstGeom>
            <a:noFill/>
            <a:ln w="9525">
              <a:noFill/>
            </a:ln>
          </p:spPr>
          <p:txBody>
            <a:bodyPr wrap="none" lIns="0" tIns="0" rIns="0" bIns="0">
              <a:spAutoFit/>
            </a:bodyPr>
            <a:p>
              <a:r>
                <a:rPr lang="en-GB" altLang="zh-CN" sz="1500">
                  <a:solidFill>
                    <a:srgbClr val="000000"/>
                  </a:solidFill>
                  <a:latin typeface="Arial" panose="020B0604020202020204" pitchFamily="34" charset="0"/>
                  <a:ea typeface="宋体" panose="02010600030101010101" pitchFamily="2" charset="-122"/>
                </a:rPr>
                <a:t>F1</a:t>
              </a:r>
              <a:endParaRPr lang="en-GB" altLang="zh-CN">
                <a:latin typeface="Times New Roman" panose="02020603050405020304" pitchFamily="18" charset="0"/>
                <a:ea typeface="宋体" panose="02010600030101010101" pitchFamily="2" charset="-122"/>
              </a:endParaRPr>
            </a:p>
          </p:txBody>
        </p:sp>
      </p:grpSp>
      <p:grpSp>
        <p:nvGrpSpPr>
          <p:cNvPr id="275469" name="组合 275468"/>
          <p:cNvGrpSpPr/>
          <p:nvPr/>
        </p:nvGrpSpPr>
        <p:grpSpPr>
          <a:xfrm>
            <a:off x="3178175" y="2227263"/>
            <a:ext cx="1074738" cy="1268412"/>
            <a:chOff x="2002" y="1403"/>
            <a:chExt cx="677" cy="799"/>
          </a:xfrm>
        </p:grpSpPr>
        <p:sp>
          <p:nvSpPr>
            <p:cNvPr id="275470" name="任意多边形 275469"/>
            <p:cNvSpPr/>
            <p:nvPr/>
          </p:nvSpPr>
          <p:spPr>
            <a:xfrm>
              <a:off x="2002" y="1674"/>
              <a:ext cx="677" cy="528"/>
            </a:xfrm>
            <a:custGeom>
              <a:avLst/>
              <a:gdLst/>
              <a:ahLst/>
              <a:cxnLst/>
              <a:pathLst>
                <a:path w="677" h="528">
                  <a:moveTo>
                    <a:pt x="206" y="246"/>
                  </a:moveTo>
                  <a:lnTo>
                    <a:pt x="224" y="246"/>
                  </a:lnTo>
                  <a:lnTo>
                    <a:pt x="247" y="246"/>
                  </a:lnTo>
                  <a:lnTo>
                    <a:pt x="270" y="241"/>
                  </a:lnTo>
                  <a:lnTo>
                    <a:pt x="287" y="224"/>
                  </a:lnTo>
                  <a:lnTo>
                    <a:pt x="293" y="200"/>
                  </a:lnTo>
                  <a:lnTo>
                    <a:pt x="293" y="165"/>
                  </a:lnTo>
                  <a:lnTo>
                    <a:pt x="293" y="125"/>
                  </a:lnTo>
                  <a:lnTo>
                    <a:pt x="298" y="108"/>
                  </a:lnTo>
                  <a:lnTo>
                    <a:pt x="309" y="92"/>
                  </a:lnTo>
                  <a:lnTo>
                    <a:pt x="333" y="80"/>
                  </a:lnTo>
                  <a:lnTo>
                    <a:pt x="355" y="62"/>
                  </a:lnTo>
                  <a:lnTo>
                    <a:pt x="425" y="27"/>
                  </a:lnTo>
                  <a:lnTo>
                    <a:pt x="460" y="11"/>
                  </a:lnTo>
                  <a:lnTo>
                    <a:pt x="493" y="5"/>
                  </a:lnTo>
                  <a:lnTo>
                    <a:pt x="523" y="0"/>
                  </a:lnTo>
                  <a:lnTo>
                    <a:pt x="545" y="5"/>
                  </a:lnTo>
                  <a:lnTo>
                    <a:pt x="569" y="22"/>
                  </a:lnTo>
                  <a:lnTo>
                    <a:pt x="596" y="46"/>
                  </a:lnTo>
                  <a:lnTo>
                    <a:pt x="620" y="80"/>
                  </a:lnTo>
                  <a:lnTo>
                    <a:pt x="637" y="114"/>
                  </a:lnTo>
                  <a:lnTo>
                    <a:pt x="659" y="149"/>
                  </a:lnTo>
                  <a:lnTo>
                    <a:pt x="672" y="189"/>
                  </a:lnTo>
                  <a:lnTo>
                    <a:pt x="677" y="217"/>
                  </a:lnTo>
                  <a:lnTo>
                    <a:pt x="677" y="246"/>
                  </a:lnTo>
                  <a:lnTo>
                    <a:pt x="672" y="270"/>
                  </a:lnTo>
                  <a:lnTo>
                    <a:pt x="648" y="287"/>
                  </a:lnTo>
                  <a:lnTo>
                    <a:pt x="626" y="303"/>
                  </a:lnTo>
                  <a:lnTo>
                    <a:pt x="596" y="314"/>
                  </a:lnTo>
                  <a:lnTo>
                    <a:pt x="534" y="344"/>
                  </a:lnTo>
                  <a:lnTo>
                    <a:pt x="512" y="355"/>
                  </a:lnTo>
                  <a:lnTo>
                    <a:pt x="493" y="371"/>
                  </a:lnTo>
                  <a:lnTo>
                    <a:pt x="488" y="390"/>
                  </a:lnTo>
                  <a:lnTo>
                    <a:pt x="493" y="406"/>
                  </a:lnTo>
                  <a:lnTo>
                    <a:pt x="515" y="441"/>
                  </a:lnTo>
                  <a:lnTo>
                    <a:pt x="523" y="452"/>
                  </a:lnTo>
                  <a:lnTo>
                    <a:pt x="534" y="471"/>
                  </a:lnTo>
                  <a:lnTo>
                    <a:pt x="534" y="476"/>
                  </a:lnTo>
                  <a:lnTo>
                    <a:pt x="523" y="482"/>
                  </a:lnTo>
                  <a:lnTo>
                    <a:pt x="504" y="482"/>
                  </a:lnTo>
                  <a:lnTo>
                    <a:pt x="477" y="476"/>
                  </a:lnTo>
                  <a:lnTo>
                    <a:pt x="442" y="463"/>
                  </a:lnTo>
                  <a:lnTo>
                    <a:pt x="401" y="452"/>
                  </a:lnTo>
                  <a:lnTo>
                    <a:pt x="328" y="425"/>
                  </a:lnTo>
                  <a:lnTo>
                    <a:pt x="287" y="417"/>
                  </a:lnTo>
                  <a:lnTo>
                    <a:pt x="258" y="417"/>
                  </a:lnTo>
                  <a:lnTo>
                    <a:pt x="230" y="425"/>
                  </a:lnTo>
                  <a:lnTo>
                    <a:pt x="206" y="441"/>
                  </a:lnTo>
                  <a:lnTo>
                    <a:pt x="154" y="476"/>
                  </a:lnTo>
                  <a:lnTo>
                    <a:pt x="116" y="515"/>
                  </a:lnTo>
                  <a:lnTo>
                    <a:pt x="92" y="528"/>
                  </a:lnTo>
                  <a:lnTo>
                    <a:pt x="73" y="528"/>
                  </a:lnTo>
                  <a:lnTo>
                    <a:pt x="57" y="522"/>
                  </a:lnTo>
                  <a:lnTo>
                    <a:pt x="46" y="504"/>
                  </a:lnTo>
                  <a:lnTo>
                    <a:pt x="24" y="463"/>
                  </a:lnTo>
                  <a:lnTo>
                    <a:pt x="5" y="412"/>
                  </a:lnTo>
                  <a:lnTo>
                    <a:pt x="0" y="371"/>
                  </a:lnTo>
                  <a:lnTo>
                    <a:pt x="5" y="344"/>
                  </a:lnTo>
                  <a:lnTo>
                    <a:pt x="29" y="314"/>
                  </a:lnTo>
                  <a:lnTo>
                    <a:pt x="51" y="287"/>
                  </a:lnTo>
                  <a:lnTo>
                    <a:pt x="73" y="270"/>
                  </a:lnTo>
                  <a:lnTo>
                    <a:pt x="97" y="257"/>
                  </a:lnTo>
                  <a:lnTo>
                    <a:pt x="120" y="252"/>
                  </a:lnTo>
                  <a:lnTo>
                    <a:pt x="149" y="252"/>
                  </a:lnTo>
                  <a:lnTo>
                    <a:pt x="166" y="252"/>
                  </a:lnTo>
                  <a:lnTo>
                    <a:pt x="195" y="252"/>
                  </a:lnTo>
                  <a:lnTo>
                    <a:pt x="206" y="246"/>
                  </a:lnTo>
                  <a:close/>
                </a:path>
              </a:pathLst>
            </a:custGeom>
            <a:solidFill>
              <a:schemeClr val="hlink"/>
            </a:solidFill>
            <a:ln w="9525" cap="flat" cmpd="sng">
              <a:solidFill>
                <a:schemeClr val="hlink"/>
              </a:solidFill>
              <a:prstDash val="solid"/>
              <a:headEnd type="none" w="med" len="med"/>
              <a:tailEnd type="none" w="med" len="med"/>
            </a:ln>
          </p:spPr>
          <p:txBody>
            <a:bodyPr/>
            <a:p>
              <a:endParaRPr lang="zh-CN" altLang="en-US"/>
            </a:p>
          </p:txBody>
        </p:sp>
        <p:sp>
          <p:nvSpPr>
            <p:cNvPr id="275471" name="任意多边形 275470"/>
            <p:cNvSpPr/>
            <p:nvPr/>
          </p:nvSpPr>
          <p:spPr>
            <a:xfrm>
              <a:off x="2002" y="1674"/>
              <a:ext cx="677" cy="528"/>
            </a:xfrm>
            <a:custGeom>
              <a:avLst/>
              <a:gdLst/>
              <a:ahLst/>
              <a:cxnLst/>
              <a:pathLst>
                <a:path w="677" h="528">
                  <a:moveTo>
                    <a:pt x="206" y="246"/>
                  </a:moveTo>
                  <a:lnTo>
                    <a:pt x="224" y="246"/>
                  </a:lnTo>
                  <a:lnTo>
                    <a:pt x="247" y="246"/>
                  </a:lnTo>
                  <a:lnTo>
                    <a:pt x="270" y="241"/>
                  </a:lnTo>
                  <a:lnTo>
                    <a:pt x="287" y="224"/>
                  </a:lnTo>
                  <a:lnTo>
                    <a:pt x="293" y="200"/>
                  </a:lnTo>
                  <a:lnTo>
                    <a:pt x="293" y="165"/>
                  </a:lnTo>
                  <a:lnTo>
                    <a:pt x="293" y="125"/>
                  </a:lnTo>
                  <a:lnTo>
                    <a:pt x="298" y="108"/>
                  </a:lnTo>
                  <a:lnTo>
                    <a:pt x="309" y="92"/>
                  </a:lnTo>
                  <a:lnTo>
                    <a:pt x="333" y="80"/>
                  </a:lnTo>
                  <a:lnTo>
                    <a:pt x="355" y="62"/>
                  </a:lnTo>
                  <a:lnTo>
                    <a:pt x="425" y="27"/>
                  </a:lnTo>
                  <a:lnTo>
                    <a:pt x="460" y="11"/>
                  </a:lnTo>
                  <a:lnTo>
                    <a:pt x="493" y="5"/>
                  </a:lnTo>
                  <a:lnTo>
                    <a:pt x="523" y="0"/>
                  </a:lnTo>
                  <a:lnTo>
                    <a:pt x="545" y="5"/>
                  </a:lnTo>
                  <a:lnTo>
                    <a:pt x="569" y="22"/>
                  </a:lnTo>
                  <a:lnTo>
                    <a:pt x="596" y="46"/>
                  </a:lnTo>
                  <a:lnTo>
                    <a:pt x="620" y="80"/>
                  </a:lnTo>
                  <a:lnTo>
                    <a:pt x="637" y="114"/>
                  </a:lnTo>
                  <a:lnTo>
                    <a:pt x="659" y="149"/>
                  </a:lnTo>
                  <a:lnTo>
                    <a:pt x="672" y="189"/>
                  </a:lnTo>
                  <a:lnTo>
                    <a:pt x="677" y="217"/>
                  </a:lnTo>
                  <a:lnTo>
                    <a:pt x="677" y="246"/>
                  </a:lnTo>
                  <a:lnTo>
                    <a:pt x="672" y="270"/>
                  </a:lnTo>
                  <a:lnTo>
                    <a:pt x="648" y="287"/>
                  </a:lnTo>
                  <a:lnTo>
                    <a:pt x="626" y="303"/>
                  </a:lnTo>
                  <a:lnTo>
                    <a:pt x="596" y="314"/>
                  </a:lnTo>
                  <a:lnTo>
                    <a:pt x="534" y="344"/>
                  </a:lnTo>
                  <a:lnTo>
                    <a:pt x="512" y="355"/>
                  </a:lnTo>
                  <a:lnTo>
                    <a:pt x="493" y="371"/>
                  </a:lnTo>
                  <a:lnTo>
                    <a:pt x="488" y="390"/>
                  </a:lnTo>
                  <a:lnTo>
                    <a:pt x="493" y="406"/>
                  </a:lnTo>
                  <a:lnTo>
                    <a:pt x="515" y="441"/>
                  </a:lnTo>
                  <a:lnTo>
                    <a:pt x="523" y="452"/>
                  </a:lnTo>
                  <a:lnTo>
                    <a:pt x="534" y="471"/>
                  </a:lnTo>
                  <a:lnTo>
                    <a:pt x="534" y="476"/>
                  </a:lnTo>
                  <a:lnTo>
                    <a:pt x="523" y="482"/>
                  </a:lnTo>
                  <a:lnTo>
                    <a:pt x="504" y="482"/>
                  </a:lnTo>
                  <a:lnTo>
                    <a:pt x="477" y="476"/>
                  </a:lnTo>
                  <a:lnTo>
                    <a:pt x="442" y="463"/>
                  </a:lnTo>
                  <a:lnTo>
                    <a:pt x="401" y="452"/>
                  </a:lnTo>
                  <a:lnTo>
                    <a:pt x="328" y="425"/>
                  </a:lnTo>
                  <a:lnTo>
                    <a:pt x="287" y="417"/>
                  </a:lnTo>
                  <a:lnTo>
                    <a:pt x="258" y="417"/>
                  </a:lnTo>
                  <a:lnTo>
                    <a:pt x="230" y="425"/>
                  </a:lnTo>
                  <a:lnTo>
                    <a:pt x="206" y="441"/>
                  </a:lnTo>
                  <a:lnTo>
                    <a:pt x="154" y="476"/>
                  </a:lnTo>
                  <a:lnTo>
                    <a:pt x="116" y="515"/>
                  </a:lnTo>
                  <a:lnTo>
                    <a:pt x="92" y="528"/>
                  </a:lnTo>
                  <a:lnTo>
                    <a:pt x="73" y="528"/>
                  </a:lnTo>
                  <a:lnTo>
                    <a:pt x="57" y="522"/>
                  </a:lnTo>
                  <a:lnTo>
                    <a:pt x="46" y="504"/>
                  </a:lnTo>
                  <a:lnTo>
                    <a:pt x="24" y="463"/>
                  </a:lnTo>
                  <a:lnTo>
                    <a:pt x="5" y="412"/>
                  </a:lnTo>
                  <a:lnTo>
                    <a:pt x="0" y="371"/>
                  </a:lnTo>
                  <a:lnTo>
                    <a:pt x="5" y="344"/>
                  </a:lnTo>
                  <a:lnTo>
                    <a:pt x="29" y="314"/>
                  </a:lnTo>
                  <a:lnTo>
                    <a:pt x="51" y="287"/>
                  </a:lnTo>
                  <a:lnTo>
                    <a:pt x="73" y="270"/>
                  </a:lnTo>
                  <a:lnTo>
                    <a:pt x="97" y="257"/>
                  </a:lnTo>
                  <a:lnTo>
                    <a:pt x="120" y="252"/>
                  </a:lnTo>
                  <a:lnTo>
                    <a:pt x="149" y="252"/>
                  </a:lnTo>
                  <a:lnTo>
                    <a:pt x="166" y="252"/>
                  </a:lnTo>
                  <a:lnTo>
                    <a:pt x="195" y="252"/>
                  </a:lnTo>
                  <a:lnTo>
                    <a:pt x="206" y="246"/>
                  </a:lnTo>
                </a:path>
              </a:pathLst>
            </a:custGeom>
            <a:noFill/>
            <a:ln w="9525" cap="flat" cmpd="sng">
              <a:solidFill>
                <a:srgbClr val="000000"/>
              </a:solidFill>
              <a:prstDash val="solid"/>
              <a:headEnd type="none" w="med" len="med"/>
              <a:tailEnd type="none" w="med" len="med"/>
            </a:ln>
          </p:spPr>
          <p:txBody>
            <a:bodyPr/>
            <a:p>
              <a:endParaRPr lang="zh-CN" altLang="en-US"/>
            </a:p>
          </p:txBody>
        </p:sp>
        <p:sp>
          <p:nvSpPr>
            <p:cNvPr id="275472" name="椭圆 275471"/>
            <p:cNvSpPr/>
            <p:nvPr/>
          </p:nvSpPr>
          <p:spPr>
            <a:xfrm>
              <a:off x="2484" y="1852"/>
              <a:ext cx="54" cy="48"/>
            </a:xfrm>
            <a:prstGeom prst="ellipse">
              <a:avLst/>
            </a:prstGeom>
            <a:solidFill>
              <a:srgbClr val="000000"/>
            </a:solidFill>
            <a:ln w="9525" cap="flat" cmpd="sng">
              <a:solidFill>
                <a:srgbClr val="000000"/>
              </a:solidFill>
              <a:prstDash val="solid"/>
              <a:headEnd type="none" w="med" len="med"/>
              <a:tailEnd type="none" w="med" len="med"/>
            </a:ln>
          </p:spPr>
          <p:txBody>
            <a:bodyPr/>
            <a:p>
              <a:endParaRPr lang="zh-CN" altLang="en-US"/>
            </a:p>
          </p:txBody>
        </p:sp>
        <p:sp>
          <p:nvSpPr>
            <p:cNvPr id="275473" name="矩形 275472"/>
            <p:cNvSpPr/>
            <p:nvPr/>
          </p:nvSpPr>
          <p:spPr>
            <a:xfrm>
              <a:off x="2284" y="1403"/>
              <a:ext cx="259" cy="208"/>
            </a:xfrm>
            <a:prstGeom prst="rect">
              <a:avLst/>
            </a:prstGeom>
            <a:noFill/>
            <a:ln w="9525">
              <a:noFill/>
            </a:ln>
          </p:spPr>
          <p:txBody>
            <a:bodyPr/>
            <a:p>
              <a:endParaRPr lang="zh-CN" altLang="en-US"/>
            </a:p>
          </p:txBody>
        </p:sp>
        <p:sp>
          <p:nvSpPr>
            <p:cNvPr id="275474" name="矩形 275473"/>
            <p:cNvSpPr/>
            <p:nvPr/>
          </p:nvSpPr>
          <p:spPr>
            <a:xfrm>
              <a:off x="2341" y="1444"/>
              <a:ext cx="197" cy="169"/>
            </a:xfrm>
            <a:prstGeom prst="rect">
              <a:avLst/>
            </a:prstGeom>
            <a:noFill/>
            <a:ln w="9525">
              <a:noFill/>
            </a:ln>
          </p:spPr>
          <p:txBody>
            <a:bodyPr/>
            <a:p>
              <a:endParaRPr lang="zh-CN" altLang="en-US"/>
            </a:p>
          </p:txBody>
        </p:sp>
        <p:sp>
          <p:nvSpPr>
            <p:cNvPr id="275475" name="矩形 275474"/>
            <p:cNvSpPr/>
            <p:nvPr/>
          </p:nvSpPr>
          <p:spPr>
            <a:xfrm>
              <a:off x="2341" y="1445"/>
              <a:ext cx="140" cy="144"/>
            </a:xfrm>
            <a:prstGeom prst="rect">
              <a:avLst/>
            </a:prstGeom>
            <a:noFill/>
            <a:ln w="9525">
              <a:noFill/>
            </a:ln>
          </p:spPr>
          <p:txBody>
            <a:bodyPr wrap="none" lIns="0" tIns="0" rIns="0" bIns="0">
              <a:spAutoFit/>
            </a:bodyPr>
            <a:p>
              <a:r>
                <a:rPr lang="en-GB" altLang="zh-CN" sz="1500">
                  <a:solidFill>
                    <a:srgbClr val="000000"/>
                  </a:solidFill>
                  <a:latin typeface="Arial" panose="020B0604020202020204" pitchFamily="34" charset="0"/>
                  <a:ea typeface="宋体" panose="02010600030101010101" pitchFamily="2" charset="-122"/>
                </a:rPr>
                <a:t>F2</a:t>
              </a:r>
              <a:endParaRPr lang="en-GB" altLang="zh-CN">
                <a:latin typeface="Times New Roman" panose="02020603050405020304" pitchFamily="18" charset="0"/>
                <a:ea typeface="宋体" panose="02010600030101010101" pitchFamily="2" charset="-122"/>
              </a:endParaRPr>
            </a:p>
          </p:txBody>
        </p:sp>
      </p:grpSp>
      <p:grpSp>
        <p:nvGrpSpPr>
          <p:cNvPr id="275476" name="组合 275475"/>
          <p:cNvGrpSpPr/>
          <p:nvPr/>
        </p:nvGrpSpPr>
        <p:grpSpPr>
          <a:xfrm>
            <a:off x="4873625" y="2227263"/>
            <a:ext cx="1081088" cy="1268412"/>
            <a:chOff x="3070" y="1403"/>
            <a:chExt cx="681" cy="799"/>
          </a:xfrm>
        </p:grpSpPr>
        <p:sp>
          <p:nvSpPr>
            <p:cNvPr id="275477" name="任意多边形 275476"/>
            <p:cNvSpPr/>
            <p:nvPr/>
          </p:nvSpPr>
          <p:spPr>
            <a:xfrm>
              <a:off x="3070" y="1674"/>
              <a:ext cx="681" cy="528"/>
            </a:xfrm>
            <a:custGeom>
              <a:avLst/>
              <a:gdLst/>
              <a:ahLst/>
              <a:cxnLst/>
              <a:pathLst>
                <a:path w="681" h="528">
                  <a:moveTo>
                    <a:pt x="211" y="246"/>
                  </a:moveTo>
                  <a:lnTo>
                    <a:pt x="222" y="246"/>
                  </a:lnTo>
                  <a:lnTo>
                    <a:pt x="246" y="246"/>
                  </a:lnTo>
                  <a:lnTo>
                    <a:pt x="268" y="241"/>
                  </a:lnTo>
                  <a:lnTo>
                    <a:pt x="285" y="224"/>
                  </a:lnTo>
                  <a:lnTo>
                    <a:pt x="292" y="200"/>
                  </a:lnTo>
                  <a:lnTo>
                    <a:pt x="292" y="165"/>
                  </a:lnTo>
                  <a:lnTo>
                    <a:pt x="292" y="125"/>
                  </a:lnTo>
                  <a:lnTo>
                    <a:pt x="303" y="108"/>
                  </a:lnTo>
                  <a:lnTo>
                    <a:pt x="314" y="92"/>
                  </a:lnTo>
                  <a:lnTo>
                    <a:pt x="338" y="80"/>
                  </a:lnTo>
                  <a:lnTo>
                    <a:pt x="360" y="62"/>
                  </a:lnTo>
                  <a:lnTo>
                    <a:pt x="423" y="27"/>
                  </a:lnTo>
                  <a:lnTo>
                    <a:pt x="458" y="11"/>
                  </a:lnTo>
                  <a:lnTo>
                    <a:pt x="493" y="5"/>
                  </a:lnTo>
                  <a:lnTo>
                    <a:pt x="521" y="0"/>
                  </a:lnTo>
                  <a:lnTo>
                    <a:pt x="550" y="5"/>
                  </a:lnTo>
                  <a:lnTo>
                    <a:pt x="572" y="22"/>
                  </a:lnTo>
                  <a:lnTo>
                    <a:pt x="596" y="46"/>
                  </a:lnTo>
                  <a:lnTo>
                    <a:pt x="618" y="80"/>
                  </a:lnTo>
                  <a:lnTo>
                    <a:pt x="642" y="114"/>
                  </a:lnTo>
                  <a:lnTo>
                    <a:pt x="670" y="189"/>
                  </a:lnTo>
                  <a:lnTo>
                    <a:pt x="681" y="217"/>
                  </a:lnTo>
                  <a:lnTo>
                    <a:pt x="681" y="246"/>
                  </a:lnTo>
                  <a:lnTo>
                    <a:pt x="670" y="270"/>
                  </a:lnTo>
                  <a:lnTo>
                    <a:pt x="653" y="287"/>
                  </a:lnTo>
                  <a:lnTo>
                    <a:pt x="626" y="303"/>
                  </a:lnTo>
                  <a:lnTo>
                    <a:pt x="596" y="314"/>
                  </a:lnTo>
                  <a:lnTo>
                    <a:pt x="533" y="344"/>
                  </a:lnTo>
                  <a:lnTo>
                    <a:pt x="510" y="355"/>
                  </a:lnTo>
                  <a:lnTo>
                    <a:pt x="498" y="371"/>
                  </a:lnTo>
                  <a:lnTo>
                    <a:pt x="493" y="390"/>
                  </a:lnTo>
                  <a:lnTo>
                    <a:pt x="498" y="406"/>
                  </a:lnTo>
                  <a:lnTo>
                    <a:pt x="515" y="441"/>
                  </a:lnTo>
                  <a:lnTo>
                    <a:pt x="526" y="452"/>
                  </a:lnTo>
                  <a:lnTo>
                    <a:pt x="533" y="471"/>
                  </a:lnTo>
                  <a:lnTo>
                    <a:pt x="533" y="476"/>
                  </a:lnTo>
                  <a:lnTo>
                    <a:pt x="521" y="482"/>
                  </a:lnTo>
                  <a:lnTo>
                    <a:pt x="504" y="482"/>
                  </a:lnTo>
                  <a:lnTo>
                    <a:pt x="475" y="476"/>
                  </a:lnTo>
                  <a:lnTo>
                    <a:pt x="447" y="463"/>
                  </a:lnTo>
                  <a:lnTo>
                    <a:pt x="406" y="452"/>
                  </a:lnTo>
                  <a:lnTo>
                    <a:pt x="331" y="425"/>
                  </a:lnTo>
                  <a:lnTo>
                    <a:pt x="292" y="417"/>
                  </a:lnTo>
                  <a:lnTo>
                    <a:pt x="263" y="417"/>
                  </a:lnTo>
                  <a:lnTo>
                    <a:pt x="235" y="425"/>
                  </a:lnTo>
                  <a:lnTo>
                    <a:pt x="211" y="441"/>
                  </a:lnTo>
                  <a:lnTo>
                    <a:pt x="160" y="476"/>
                  </a:lnTo>
                  <a:lnTo>
                    <a:pt x="119" y="515"/>
                  </a:lnTo>
                  <a:lnTo>
                    <a:pt x="97"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4" y="252"/>
                  </a:lnTo>
                  <a:lnTo>
                    <a:pt x="171" y="252"/>
                  </a:lnTo>
                  <a:lnTo>
                    <a:pt x="189" y="252"/>
                  </a:lnTo>
                  <a:lnTo>
                    <a:pt x="195" y="252"/>
                  </a:lnTo>
                  <a:lnTo>
                    <a:pt x="211" y="246"/>
                  </a:lnTo>
                  <a:close/>
                </a:path>
              </a:pathLst>
            </a:custGeom>
            <a:solidFill>
              <a:schemeClr val="hlink"/>
            </a:solidFill>
            <a:ln w="9525" cap="flat" cmpd="sng">
              <a:solidFill>
                <a:schemeClr val="hlink"/>
              </a:solidFill>
              <a:prstDash val="solid"/>
              <a:headEnd type="none" w="med" len="med"/>
              <a:tailEnd type="none" w="med" len="med"/>
            </a:ln>
          </p:spPr>
          <p:txBody>
            <a:bodyPr/>
            <a:p>
              <a:endParaRPr lang="zh-CN" altLang="en-US"/>
            </a:p>
          </p:txBody>
        </p:sp>
        <p:sp>
          <p:nvSpPr>
            <p:cNvPr id="275478" name="任意多边形 275477"/>
            <p:cNvSpPr/>
            <p:nvPr/>
          </p:nvSpPr>
          <p:spPr>
            <a:xfrm>
              <a:off x="3070" y="1674"/>
              <a:ext cx="681" cy="528"/>
            </a:xfrm>
            <a:custGeom>
              <a:avLst/>
              <a:gdLst/>
              <a:ahLst/>
              <a:cxnLst/>
              <a:pathLst>
                <a:path w="681" h="528">
                  <a:moveTo>
                    <a:pt x="211" y="246"/>
                  </a:moveTo>
                  <a:lnTo>
                    <a:pt x="222" y="246"/>
                  </a:lnTo>
                  <a:lnTo>
                    <a:pt x="246" y="246"/>
                  </a:lnTo>
                  <a:lnTo>
                    <a:pt x="268" y="241"/>
                  </a:lnTo>
                  <a:lnTo>
                    <a:pt x="285" y="224"/>
                  </a:lnTo>
                  <a:lnTo>
                    <a:pt x="292" y="200"/>
                  </a:lnTo>
                  <a:lnTo>
                    <a:pt x="292" y="165"/>
                  </a:lnTo>
                  <a:lnTo>
                    <a:pt x="292" y="125"/>
                  </a:lnTo>
                  <a:lnTo>
                    <a:pt x="303" y="108"/>
                  </a:lnTo>
                  <a:lnTo>
                    <a:pt x="314" y="92"/>
                  </a:lnTo>
                  <a:lnTo>
                    <a:pt x="338" y="80"/>
                  </a:lnTo>
                  <a:lnTo>
                    <a:pt x="360" y="62"/>
                  </a:lnTo>
                  <a:lnTo>
                    <a:pt x="423" y="27"/>
                  </a:lnTo>
                  <a:lnTo>
                    <a:pt x="458" y="11"/>
                  </a:lnTo>
                  <a:lnTo>
                    <a:pt x="493" y="5"/>
                  </a:lnTo>
                  <a:lnTo>
                    <a:pt x="521" y="0"/>
                  </a:lnTo>
                  <a:lnTo>
                    <a:pt x="550" y="5"/>
                  </a:lnTo>
                  <a:lnTo>
                    <a:pt x="572" y="22"/>
                  </a:lnTo>
                  <a:lnTo>
                    <a:pt x="596" y="46"/>
                  </a:lnTo>
                  <a:lnTo>
                    <a:pt x="618" y="80"/>
                  </a:lnTo>
                  <a:lnTo>
                    <a:pt x="642" y="114"/>
                  </a:lnTo>
                  <a:lnTo>
                    <a:pt x="670" y="189"/>
                  </a:lnTo>
                  <a:lnTo>
                    <a:pt x="681" y="217"/>
                  </a:lnTo>
                  <a:lnTo>
                    <a:pt x="681" y="246"/>
                  </a:lnTo>
                  <a:lnTo>
                    <a:pt x="670" y="270"/>
                  </a:lnTo>
                  <a:lnTo>
                    <a:pt x="653" y="287"/>
                  </a:lnTo>
                  <a:lnTo>
                    <a:pt x="626" y="303"/>
                  </a:lnTo>
                  <a:lnTo>
                    <a:pt x="596" y="314"/>
                  </a:lnTo>
                  <a:lnTo>
                    <a:pt x="533" y="344"/>
                  </a:lnTo>
                  <a:lnTo>
                    <a:pt x="510" y="355"/>
                  </a:lnTo>
                  <a:lnTo>
                    <a:pt x="498" y="371"/>
                  </a:lnTo>
                  <a:lnTo>
                    <a:pt x="493" y="390"/>
                  </a:lnTo>
                  <a:lnTo>
                    <a:pt x="498" y="406"/>
                  </a:lnTo>
                  <a:lnTo>
                    <a:pt x="515" y="441"/>
                  </a:lnTo>
                  <a:lnTo>
                    <a:pt x="526" y="452"/>
                  </a:lnTo>
                  <a:lnTo>
                    <a:pt x="533" y="471"/>
                  </a:lnTo>
                  <a:lnTo>
                    <a:pt x="533" y="476"/>
                  </a:lnTo>
                  <a:lnTo>
                    <a:pt x="521" y="482"/>
                  </a:lnTo>
                  <a:lnTo>
                    <a:pt x="504" y="482"/>
                  </a:lnTo>
                  <a:lnTo>
                    <a:pt x="475" y="476"/>
                  </a:lnTo>
                  <a:lnTo>
                    <a:pt x="447" y="463"/>
                  </a:lnTo>
                  <a:lnTo>
                    <a:pt x="406" y="452"/>
                  </a:lnTo>
                  <a:lnTo>
                    <a:pt x="331" y="425"/>
                  </a:lnTo>
                  <a:lnTo>
                    <a:pt x="292" y="417"/>
                  </a:lnTo>
                  <a:lnTo>
                    <a:pt x="263" y="417"/>
                  </a:lnTo>
                  <a:lnTo>
                    <a:pt x="235" y="425"/>
                  </a:lnTo>
                  <a:lnTo>
                    <a:pt x="211" y="441"/>
                  </a:lnTo>
                  <a:lnTo>
                    <a:pt x="160" y="476"/>
                  </a:lnTo>
                  <a:lnTo>
                    <a:pt x="119" y="515"/>
                  </a:lnTo>
                  <a:lnTo>
                    <a:pt x="97"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4" y="252"/>
                  </a:lnTo>
                  <a:lnTo>
                    <a:pt x="171" y="252"/>
                  </a:lnTo>
                  <a:lnTo>
                    <a:pt x="189" y="252"/>
                  </a:lnTo>
                  <a:lnTo>
                    <a:pt x="195" y="252"/>
                  </a:lnTo>
                  <a:lnTo>
                    <a:pt x="211" y="246"/>
                  </a:lnTo>
                </a:path>
              </a:pathLst>
            </a:custGeom>
            <a:noFill/>
            <a:ln w="9525" cap="flat" cmpd="sng">
              <a:solidFill>
                <a:srgbClr val="000000"/>
              </a:solidFill>
              <a:prstDash val="solid"/>
              <a:headEnd type="none" w="med" len="med"/>
              <a:tailEnd type="none" w="med" len="med"/>
            </a:ln>
          </p:spPr>
          <p:txBody>
            <a:bodyPr/>
            <a:p>
              <a:endParaRPr lang="zh-CN" altLang="en-US"/>
            </a:p>
          </p:txBody>
        </p:sp>
        <p:sp>
          <p:nvSpPr>
            <p:cNvPr id="275479" name="椭圆 275478"/>
            <p:cNvSpPr/>
            <p:nvPr/>
          </p:nvSpPr>
          <p:spPr>
            <a:xfrm>
              <a:off x="3557" y="1852"/>
              <a:ext cx="48" cy="48"/>
            </a:xfrm>
            <a:prstGeom prst="ellipse">
              <a:avLst/>
            </a:prstGeom>
            <a:solidFill>
              <a:srgbClr val="000000"/>
            </a:solidFill>
            <a:ln w="9525" cap="flat" cmpd="sng">
              <a:solidFill>
                <a:srgbClr val="000000"/>
              </a:solidFill>
              <a:prstDash val="solid"/>
              <a:headEnd type="none" w="med" len="med"/>
              <a:tailEnd type="none" w="med" len="med"/>
            </a:ln>
          </p:spPr>
          <p:txBody>
            <a:bodyPr/>
            <a:p>
              <a:endParaRPr lang="zh-CN" altLang="en-US"/>
            </a:p>
          </p:txBody>
        </p:sp>
        <p:sp>
          <p:nvSpPr>
            <p:cNvPr id="275480" name="矩形 275479"/>
            <p:cNvSpPr/>
            <p:nvPr/>
          </p:nvSpPr>
          <p:spPr>
            <a:xfrm>
              <a:off x="3384" y="1403"/>
              <a:ext cx="260" cy="208"/>
            </a:xfrm>
            <a:prstGeom prst="rect">
              <a:avLst/>
            </a:prstGeom>
            <a:noFill/>
            <a:ln w="9525">
              <a:noFill/>
            </a:ln>
          </p:spPr>
          <p:txBody>
            <a:bodyPr/>
            <a:p>
              <a:endParaRPr lang="zh-CN" altLang="en-US"/>
            </a:p>
          </p:txBody>
        </p:sp>
        <p:sp>
          <p:nvSpPr>
            <p:cNvPr id="275481" name="矩形 275480"/>
            <p:cNvSpPr/>
            <p:nvPr/>
          </p:nvSpPr>
          <p:spPr>
            <a:xfrm>
              <a:off x="3443" y="1444"/>
              <a:ext cx="195" cy="169"/>
            </a:xfrm>
            <a:prstGeom prst="rect">
              <a:avLst/>
            </a:prstGeom>
            <a:noFill/>
            <a:ln w="9525">
              <a:noFill/>
            </a:ln>
          </p:spPr>
          <p:txBody>
            <a:bodyPr/>
            <a:p>
              <a:endParaRPr lang="zh-CN" altLang="en-US"/>
            </a:p>
          </p:txBody>
        </p:sp>
        <p:sp>
          <p:nvSpPr>
            <p:cNvPr id="275482" name="矩形 275481"/>
            <p:cNvSpPr/>
            <p:nvPr/>
          </p:nvSpPr>
          <p:spPr>
            <a:xfrm>
              <a:off x="3443" y="1445"/>
              <a:ext cx="140" cy="144"/>
            </a:xfrm>
            <a:prstGeom prst="rect">
              <a:avLst/>
            </a:prstGeom>
            <a:noFill/>
            <a:ln w="9525">
              <a:noFill/>
            </a:ln>
          </p:spPr>
          <p:txBody>
            <a:bodyPr wrap="none" lIns="0" tIns="0" rIns="0" bIns="0">
              <a:spAutoFit/>
            </a:bodyPr>
            <a:p>
              <a:r>
                <a:rPr lang="en-GB" altLang="zh-CN" sz="1500">
                  <a:solidFill>
                    <a:srgbClr val="000000"/>
                  </a:solidFill>
                  <a:latin typeface="Arial" panose="020B0604020202020204" pitchFamily="34" charset="0"/>
                  <a:ea typeface="宋体" panose="02010600030101010101" pitchFamily="2" charset="-122"/>
                </a:rPr>
                <a:t>F3</a:t>
              </a:r>
              <a:endParaRPr lang="en-GB" altLang="zh-CN">
                <a:latin typeface="Times New Roman" panose="02020603050405020304" pitchFamily="18" charset="0"/>
                <a:ea typeface="宋体" panose="02010600030101010101" pitchFamily="2" charset="-122"/>
              </a:endParaRPr>
            </a:p>
          </p:txBody>
        </p:sp>
      </p:grpSp>
      <p:grpSp>
        <p:nvGrpSpPr>
          <p:cNvPr id="275483" name="组合 275482"/>
          <p:cNvGrpSpPr/>
          <p:nvPr/>
        </p:nvGrpSpPr>
        <p:grpSpPr>
          <a:xfrm>
            <a:off x="6577013" y="2227263"/>
            <a:ext cx="1071562" cy="1268412"/>
            <a:chOff x="4143" y="1403"/>
            <a:chExt cx="675" cy="799"/>
          </a:xfrm>
        </p:grpSpPr>
        <p:sp>
          <p:nvSpPr>
            <p:cNvPr id="275484" name="任意多边形 275483"/>
            <p:cNvSpPr/>
            <p:nvPr/>
          </p:nvSpPr>
          <p:spPr>
            <a:xfrm>
              <a:off x="4143" y="1674"/>
              <a:ext cx="675" cy="528"/>
            </a:xfrm>
            <a:custGeom>
              <a:avLst/>
              <a:gdLst/>
              <a:ahLst/>
              <a:cxnLst/>
              <a:pathLst>
                <a:path w="675" h="528">
                  <a:moveTo>
                    <a:pt x="212" y="246"/>
                  </a:moveTo>
                  <a:lnTo>
                    <a:pt x="223" y="246"/>
                  </a:lnTo>
                  <a:lnTo>
                    <a:pt x="247" y="246"/>
                  </a:lnTo>
                  <a:lnTo>
                    <a:pt x="269" y="241"/>
                  </a:lnTo>
                  <a:lnTo>
                    <a:pt x="285" y="224"/>
                  </a:lnTo>
                  <a:lnTo>
                    <a:pt x="293" y="200"/>
                  </a:lnTo>
                  <a:lnTo>
                    <a:pt x="293" y="165"/>
                  </a:lnTo>
                  <a:lnTo>
                    <a:pt x="293" y="125"/>
                  </a:lnTo>
                  <a:lnTo>
                    <a:pt x="304" y="108"/>
                  </a:lnTo>
                  <a:lnTo>
                    <a:pt x="315" y="92"/>
                  </a:lnTo>
                  <a:lnTo>
                    <a:pt x="331" y="80"/>
                  </a:lnTo>
                  <a:lnTo>
                    <a:pt x="361" y="62"/>
                  </a:lnTo>
                  <a:lnTo>
                    <a:pt x="423" y="27"/>
                  </a:lnTo>
                  <a:lnTo>
                    <a:pt x="458" y="11"/>
                  </a:lnTo>
                  <a:lnTo>
                    <a:pt x="491" y="5"/>
                  </a:lnTo>
                  <a:lnTo>
                    <a:pt x="521" y="0"/>
                  </a:lnTo>
                  <a:lnTo>
                    <a:pt x="550" y="5"/>
                  </a:lnTo>
                  <a:lnTo>
                    <a:pt x="572" y="22"/>
                  </a:lnTo>
                  <a:lnTo>
                    <a:pt x="596" y="46"/>
                  </a:lnTo>
                  <a:lnTo>
                    <a:pt x="618" y="80"/>
                  </a:lnTo>
                  <a:lnTo>
                    <a:pt x="642" y="114"/>
                  </a:lnTo>
                  <a:lnTo>
                    <a:pt x="659" y="149"/>
                  </a:lnTo>
                  <a:lnTo>
                    <a:pt x="670" y="189"/>
                  </a:lnTo>
                  <a:lnTo>
                    <a:pt x="675" y="217"/>
                  </a:lnTo>
                  <a:lnTo>
                    <a:pt x="675" y="246"/>
                  </a:lnTo>
                  <a:lnTo>
                    <a:pt x="670" y="270"/>
                  </a:lnTo>
                  <a:lnTo>
                    <a:pt x="648" y="287"/>
                  </a:lnTo>
                  <a:lnTo>
                    <a:pt x="624" y="303"/>
                  </a:lnTo>
                  <a:lnTo>
                    <a:pt x="596" y="314"/>
                  </a:lnTo>
                  <a:lnTo>
                    <a:pt x="534" y="344"/>
                  </a:lnTo>
                  <a:lnTo>
                    <a:pt x="510" y="355"/>
                  </a:lnTo>
                  <a:lnTo>
                    <a:pt x="499" y="371"/>
                  </a:lnTo>
                  <a:lnTo>
                    <a:pt x="491" y="390"/>
                  </a:lnTo>
                  <a:lnTo>
                    <a:pt x="499" y="406"/>
                  </a:lnTo>
                  <a:lnTo>
                    <a:pt x="515" y="441"/>
                  </a:lnTo>
                  <a:lnTo>
                    <a:pt x="526" y="452"/>
                  </a:lnTo>
                  <a:lnTo>
                    <a:pt x="534" y="471"/>
                  </a:lnTo>
                  <a:lnTo>
                    <a:pt x="534" y="476"/>
                  </a:lnTo>
                  <a:lnTo>
                    <a:pt x="521" y="482"/>
                  </a:lnTo>
                  <a:lnTo>
                    <a:pt x="504" y="482"/>
                  </a:lnTo>
                  <a:lnTo>
                    <a:pt x="475" y="476"/>
                  </a:lnTo>
                  <a:lnTo>
                    <a:pt x="442" y="463"/>
                  </a:lnTo>
                  <a:lnTo>
                    <a:pt x="401" y="452"/>
                  </a:lnTo>
                  <a:lnTo>
                    <a:pt x="326" y="425"/>
                  </a:lnTo>
                  <a:lnTo>
                    <a:pt x="293" y="417"/>
                  </a:lnTo>
                  <a:lnTo>
                    <a:pt x="263" y="417"/>
                  </a:lnTo>
                  <a:lnTo>
                    <a:pt x="234" y="425"/>
                  </a:lnTo>
                  <a:lnTo>
                    <a:pt x="212" y="441"/>
                  </a:lnTo>
                  <a:lnTo>
                    <a:pt x="160" y="476"/>
                  </a:lnTo>
                  <a:lnTo>
                    <a:pt x="114" y="515"/>
                  </a:lnTo>
                  <a:lnTo>
                    <a:pt x="96"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5" y="252"/>
                  </a:lnTo>
                  <a:lnTo>
                    <a:pt x="171" y="252"/>
                  </a:lnTo>
                  <a:lnTo>
                    <a:pt x="193" y="252"/>
                  </a:lnTo>
                  <a:lnTo>
                    <a:pt x="206" y="246"/>
                  </a:lnTo>
                  <a:lnTo>
                    <a:pt x="212" y="246"/>
                  </a:lnTo>
                  <a:close/>
                </a:path>
              </a:pathLst>
            </a:custGeom>
            <a:solidFill>
              <a:schemeClr val="hlink"/>
            </a:solidFill>
            <a:ln w="9525">
              <a:noFill/>
            </a:ln>
          </p:spPr>
          <p:txBody>
            <a:bodyPr/>
            <a:p>
              <a:endParaRPr lang="zh-CN" altLang="en-US"/>
            </a:p>
          </p:txBody>
        </p:sp>
        <p:sp>
          <p:nvSpPr>
            <p:cNvPr id="275485" name="任意多边形 275484"/>
            <p:cNvSpPr/>
            <p:nvPr/>
          </p:nvSpPr>
          <p:spPr>
            <a:xfrm>
              <a:off x="4143" y="1674"/>
              <a:ext cx="675" cy="528"/>
            </a:xfrm>
            <a:custGeom>
              <a:avLst/>
              <a:gdLst/>
              <a:ahLst/>
              <a:cxnLst/>
              <a:pathLst>
                <a:path w="675" h="528">
                  <a:moveTo>
                    <a:pt x="212" y="246"/>
                  </a:moveTo>
                  <a:lnTo>
                    <a:pt x="223" y="246"/>
                  </a:lnTo>
                  <a:lnTo>
                    <a:pt x="247" y="246"/>
                  </a:lnTo>
                  <a:lnTo>
                    <a:pt x="269" y="241"/>
                  </a:lnTo>
                  <a:lnTo>
                    <a:pt x="285" y="224"/>
                  </a:lnTo>
                  <a:lnTo>
                    <a:pt x="293" y="200"/>
                  </a:lnTo>
                  <a:lnTo>
                    <a:pt x="293" y="165"/>
                  </a:lnTo>
                  <a:lnTo>
                    <a:pt x="293" y="125"/>
                  </a:lnTo>
                  <a:lnTo>
                    <a:pt x="304" y="108"/>
                  </a:lnTo>
                  <a:lnTo>
                    <a:pt x="315" y="92"/>
                  </a:lnTo>
                  <a:lnTo>
                    <a:pt x="331" y="80"/>
                  </a:lnTo>
                  <a:lnTo>
                    <a:pt x="361" y="62"/>
                  </a:lnTo>
                  <a:lnTo>
                    <a:pt x="423" y="27"/>
                  </a:lnTo>
                  <a:lnTo>
                    <a:pt x="458" y="11"/>
                  </a:lnTo>
                  <a:lnTo>
                    <a:pt x="491" y="5"/>
                  </a:lnTo>
                  <a:lnTo>
                    <a:pt x="521" y="0"/>
                  </a:lnTo>
                  <a:lnTo>
                    <a:pt x="550" y="5"/>
                  </a:lnTo>
                  <a:lnTo>
                    <a:pt x="572" y="22"/>
                  </a:lnTo>
                  <a:lnTo>
                    <a:pt x="596" y="46"/>
                  </a:lnTo>
                  <a:lnTo>
                    <a:pt x="618" y="80"/>
                  </a:lnTo>
                  <a:lnTo>
                    <a:pt x="642" y="114"/>
                  </a:lnTo>
                  <a:lnTo>
                    <a:pt x="659" y="149"/>
                  </a:lnTo>
                  <a:lnTo>
                    <a:pt x="670" y="189"/>
                  </a:lnTo>
                  <a:lnTo>
                    <a:pt x="675" y="217"/>
                  </a:lnTo>
                  <a:lnTo>
                    <a:pt x="675" y="246"/>
                  </a:lnTo>
                  <a:lnTo>
                    <a:pt x="670" y="270"/>
                  </a:lnTo>
                  <a:lnTo>
                    <a:pt x="648" y="287"/>
                  </a:lnTo>
                  <a:lnTo>
                    <a:pt x="624" y="303"/>
                  </a:lnTo>
                  <a:lnTo>
                    <a:pt x="596" y="314"/>
                  </a:lnTo>
                  <a:lnTo>
                    <a:pt x="534" y="344"/>
                  </a:lnTo>
                  <a:lnTo>
                    <a:pt x="510" y="355"/>
                  </a:lnTo>
                  <a:lnTo>
                    <a:pt x="499" y="371"/>
                  </a:lnTo>
                  <a:lnTo>
                    <a:pt x="491" y="390"/>
                  </a:lnTo>
                  <a:lnTo>
                    <a:pt x="499" y="406"/>
                  </a:lnTo>
                  <a:lnTo>
                    <a:pt x="515" y="441"/>
                  </a:lnTo>
                  <a:lnTo>
                    <a:pt x="526" y="452"/>
                  </a:lnTo>
                  <a:lnTo>
                    <a:pt x="534" y="471"/>
                  </a:lnTo>
                  <a:lnTo>
                    <a:pt x="534" y="476"/>
                  </a:lnTo>
                  <a:lnTo>
                    <a:pt x="521" y="482"/>
                  </a:lnTo>
                  <a:lnTo>
                    <a:pt x="504" y="482"/>
                  </a:lnTo>
                  <a:lnTo>
                    <a:pt x="475" y="476"/>
                  </a:lnTo>
                  <a:lnTo>
                    <a:pt x="442" y="463"/>
                  </a:lnTo>
                  <a:lnTo>
                    <a:pt x="401" y="452"/>
                  </a:lnTo>
                  <a:lnTo>
                    <a:pt x="326" y="425"/>
                  </a:lnTo>
                  <a:lnTo>
                    <a:pt x="293" y="417"/>
                  </a:lnTo>
                  <a:lnTo>
                    <a:pt x="263" y="417"/>
                  </a:lnTo>
                  <a:lnTo>
                    <a:pt x="234" y="425"/>
                  </a:lnTo>
                  <a:lnTo>
                    <a:pt x="212" y="441"/>
                  </a:lnTo>
                  <a:lnTo>
                    <a:pt x="160" y="476"/>
                  </a:lnTo>
                  <a:lnTo>
                    <a:pt x="114" y="515"/>
                  </a:lnTo>
                  <a:lnTo>
                    <a:pt x="96" y="528"/>
                  </a:lnTo>
                  <a:lnTo>
                    <a:pt x="79" y="528"/>
                  </a:lnTo>
                  <a:lnTo>
                    <a:pt x="62" y="522"/>
                  </a:lnTo>
                  <a:lnTo>
                    <a:pt x="46" y="504"/>
                  </a:lnTo>
                  <a:lnTo>
                    <a:pt x="22" y="463"/>
                  </a:lnTo>
                  <a:lnTo>
                    <a:pt x="5" y="412"/>
                  </a:lnTo>
                  <a:lnTo>
                    <a:pt x="0" y="371"/>
                  </a:lnTo>
                  <a:lnTo>
                    <a:pt x="11" y="344"/>
                  </a:lnTo>
                  <a:lnTo>
                    <a:pt x="27" y="314"/>
                  </a:lnTo>
                  <a:lnTo>
                    <a:pt x="57" y="287"/>
                  </a:lnTo>
                  <a:lnTo>
                    <a:pt x="79" y="270"/>
                  </a:lnTo>
                  <a:lnTo>
                    <a:pt x="103" y="257"/>
                  </a:lnTo>
                  <a:lnTo>
                    <a:pt x="125" y="252"/>
                  </a:lnTo>
                  <a:lnTo>
                    <a:pt x="155" y="252"/>
                  </a:lnTo>
                  <a:lnTo>
                    <a:pt x="171" y="252"/>
                  </a:lnTo>
                  <a:lnTo>
                    <a:pt x="193" y="252"/>
                  </a:lnTo>
                  <a:lnTo>
                    <a:pt x="206" y="246"/>
                  </a:lnTo>
                </a:path>
              </a:pathLst>
            </a:custGeom>
            <a:noFill/>
            <a:ln w="9525" cap="flat" cmpd="sng">
              <a:solidFill>
                <a:srgbClr val="000000"/>
              </a:solidFill>
              <a:prstDash val="solid"/>
              <a:headEnd type="none" w="med" len="med"/>
              <a:tailEnd type="none" w="med" len="med"/>
            </a:ln>
          </p:spPr>
          <p:txBody>
            <a:bodyPr/>
            <a:p>
              <a:endParaRPr lang="zh-CN" altLang="en-US"/>
            </a:p>
          </p:txBody>
        </p:sp>
        <p:sp>
          <p:nvSpPr>
            <p:cNvPr id="275486" name="椭圆 275485"/>
            <p:cNvSpPr/>
            <p:nvPr/>
          </p:nvSpPr>
          <p:spPr>
            <a:xfrm>
              <a:off x="4631" y="1852"/>
              <a:ext cx="48" cy="48"/>
            </a:xfrm>
            <a:prstGeom prst="ellipse">
              <a:avLst/>
            </a:prstGeom>
            <a:solidFill>
              <a:srgbClr val="000000"/>
            </a:solidFill>
            <a:ln w="9525" cap="flat" cmpd="sng">
              <a:solidFill>
                <a:srgbClr val="000000"/>
              </a:solidFill>
              <a:prstDash val="solid"/>
              <a:headEnd type="none" w="med" len="med"/>
              <a:tailEnd type="none" w="med" len="med"/>
            </a:ln>
          </p:spPr>
          <p:txBody>
            <a:bodyPr/>
            <a:p>
              <a:endParaRPr lang="zh-CN" altLang="en-US"/>
            </a:p>
          </p:txBody>
        </p:sp>
        <p:sp>
          <p:nvSpPr>
            <p:cNvPr id="275487" name="矩形 275486"/>
            <p:cNvSpPr/>
            <p:nvPr/>
          </p:nvSpPr>
          <p:spPr>
            <a:xfrm>
              <a:off x="4395" y="1403"/>
              <a:ext cx="260" cy="208"/>
            </a:xfrm>
            <a:prstGeom prst="rect">
              <a:avLst/>
            </a:prstGeom>
            <a:noFill/>
            <a:ln w="9525">
              <a:noFill/>
            </a:ln>
          </p:spPr>
          <p:txBody>
            <a:bodyPr/>
            <a:p>
              <a:endParaRPr lang="zh-CN" altLang="en-US"/>
            </a:p>
          </p:txBody>
        </p:sp>
        <p:sp>
          <p:nvSpPr>
            <p:cNvPr id="275488" name="矩形 275487"/>
            <p:cNvSpPr/>
            <p:nvPr/>
          </p:nvSpPr>
          <p:spPr>
            <a:xfrm>
              <a:off x="4452" y="1444"/>
              <a:ext cx="197" cy="169"/>
            </a:xfrm>
            <a:prstGeom prst="rect">
              <a:avLst/>
            </a:prstGeom>
            <a:noFill/>
            <a:ln w="9525">
              <a:noFill/>
            </a:ln>
          </p:spPr>
          <p:txBody>
            <a:bodyPr/>
            <a:p>
              <a:endParaRPr lang="zh-CN" altLang="en-US"/>
            </a:p>
          </p:txBody>
        </p:sp>
        <p:sp>
          <p:nvSpPr>
            <p:cNvPr id="275489" name="矩形 275488"/>
            <p:cNvSpPr/>
            <p:nvPr/>
          </p:nvSpPr>
          <p:spPr>
            <a:xfrm>
              <a:off x="4452" y="1445"/>
              <a:ext cx="140" cy="144"/>
            </a:xfrm>
            <a:prstGeom prst="rect">
              <a:avLst/>
            </a:prstGeom>
            <a:noFill/>
            <a:ln w="9525">
              <a:noFill/>
            </a:ln>
          </p:spPr>
          <p:txBody>
            <a:bodyPr wrap="none" lIns="0" tIns="0" rIns="0" bIns="0">
              <a:spAutoFit/>
            </a:bodyPr>
            <a:p>
              <a:r>
                <a:rPr lang="en-GB" altLang="zh-CN" sz="1500">
                  <a:solidFill>
                    <a:srgbClr val="000000"/>
                  </a:solidFill>
                  <a:latin typeface="Arial" panose="020B0604020202020204" pitchFamily="34" charset="0"/>
                  <a:ea typeface="宋体" panose="02010600030101010101" pitchFamily="2" charset="-122"/>
                </a:rPr>
                <a:t>F4</a:t>
              </a:r>
              <a:endParaRPr lang="en-GB" altLang="zh-CN">
                <a:latin typeface="Times New Roman" panose="02020603050405020304" pitchFamily="18" charset="0"/>
                <a:ea typeface="宋体" panose="02010600030101010101" pitchFamily="2" charset="-122"/>
              </a:endParaRPr>
            </a:p>
          </p:txBody>
        </p:sp>
      </p:grpSp>
      <p:grpSp>
        <p:nvGrpSpPr>
          <p:cNvPr id="275490" name="组合 275489"/>
          <p:cNvGrpSpPr/>
          <p:nvPr/>
        </p:nvGrpSpPr>
        <p:grpSpPr>
          <a:xfrm>
            <a:off x="1941830" y="3696970"/>
            <a:ext cx="5445125" cy="188913"/>
            <a:chOff x="1236" y="2340"/>
            <a:chExt cx="3430" cy="119"/>
          </a:xfrm>
        </p:grpSpPr>
        <p:sp>
          <p:nvSpPr>
            <p:cNvPr id="275491" name="直接连接符 275490"/>
            <p:cNvSpPr/>
            <p:nvPr/>
          </p:nvSpPr>
          <p:spPr>
            <a:xfrm>
              <a:off x="1236" y="2398"/>
              <a:ext cx="3314" cy="1"/>
            </a:xfrm>
            <a:prstGeom prst="line">
              <a:avLst/>
            </a:prstGeom>
            <a:ln w="38100" cap="flat" cmpd="sng">
              <a:solidFill>
                <a:srgbClr val="FF0000"/>
              </a:solidFill>
              <a:prstDash val="solid"/>
              <a:headEnd type="none" w="med" len="med"/>
              <a:tailEnd type="none" w="med" len="med"/>
            </a:ln>
          </p:spPr>
        </p:sp>
        <p:sp>
          <p:nvSpPr>
            <p:cNvPr id="275492" name="任意多边形 275491"/>
            <p:cNvSpPr/>
            <p:nvPr/>
          </p:nvSpPr>
          <p:spPr>
            <a:xfrm>
              <a:off x="4546" y="2340"/>
              <a:ext cx="120" cy="119"/>
            </a:xfrm>
            <a:custGeom>
              <a:avLst/>
              <a:gdLst/>
              <a:ahLst/>
              <a:cxnLst/>
              <a:pathLst>
                <a:path w="120" h="119">
                  <a:moveTo>
                    <a:pt x="0" y="119"/>
                  </a:moveTo>
                  <a:lnTo>
                    <a:pt x="120" y="58"/>
                  </a:lnTo>
                  <a:lnTo>
                    <a:pt x="0" y="0"/>
                  </a:lnTo>
                  <a:lnTo>
                    <a:pt x="0" y="119"/>
                  </a:lnTo>
                  <a:close/>
                </a:path>
              </a:pathLst>
            </a:custGeom>
            <a:solidFill>
              <a:srgbClr val="FF0000"/>
            </a:solidFill>
            <a:ln w="38100" cap="flat" cmpd="sng">
              <a:solidFill>
                <a:srgbClr val="FF0000"/>
              </a:solidFill>
              <a:prstDash val="solid"/>
              <a:headEnd type="none" w="med" len="med"/>
              <a:tailEnd type="none" w="med" len="med"/>
            </a:ln>
          </p:spPr>
          <p:txBody>
            <a:bodyPr/>
            <a:p>
              <a:endParaRPr lang="zh-CN" altLang="en-US"/>
            </a:p>
          </p:txBody>
        </p:sp>
      </p:grpSp>
      <p:sp>
        <p:nvSpPr>
          <p:cNvPr id="275493" name="文本框 275492"/>
          <p:cNvSpPr txBox="1"/>
          <p:nvPr/>
        </p:nvSpPr>
        <p:spPr>
          <a:xfrm>
            <a:off x="4211638" y="5475288"/>
            <a:ext cx="881062" cy="336550"/>
          </a:xfrm>
          <a:prstGeom prst="rect">
            <a:avLst/>
          </a:prstGeom>
          <a:noFill/>
          <a:ln w="9525">
            <a:noFill/>
          </a:ln>
        </p:spPr>
        <p:txBody>
          <a:bodyPr>
            <a:spAutoFit/>
          </a:bodyPr>
          <a:p>
            <a:pPr eaLnBrk="1" hangingPunct="1">
              <a:spcBef>
                <a:spcPct val="50000"/>
              </a:spcBef>
            </a:pPr>
            <a:r>
              <a:rPr lang="zh-CN" altLang="en-US" sz="1600" b="0" dirty="0">
                <a:latin typeface="Arial" panose="020B0604020202020204" pitchFamily="34" charset="0"/>
                <a:ea typeface="黑体" panose="02010609060101010101" pitchFamily="2" charset="-122"/>
              </a:rPr>
              <a:t>摄像机</a:t>
            </a:r>
            <a:endParaRPr lang="zh-CN" altLang="en-US" sz="1600" b="0"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5462"/>
                                        </p:tgtEl>
                                        <p:attrNameLst>
                                          <p:attrName>style.visibility</p:attrName>
                                        </p:attrNameLst>
                                      </p:cBhvr>
                                      <p:to>
                                        <p:strVal val="visible"/>
                                      </p:to>
                                    </p:set>
                                  </p:childTnLst>
                                  <p:subTnLst>
                                    <p:set>
                                      <p:cBhvr override="childStyle">
                                        <p:cTn dur="1" fill="hold" display="0" masterRel="nextClick" afterEffect="1"/>
                                        <p:tgtEl>
                                          <p:spTgt spid="27546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75469"/>
                                        </p:tgtEl>
                                        <p:attrNameLst>
                                          <p:attrName>style.visibility</p:attrName>
                                        </p:attrNameLst>
                                      </p:cBhvr>
                                      <p:to>
                                        <p:strVal val="visible"/>
                                      </p:to>
                                    </p:set>
                                  </p:childTnLst>
                                  <p:subTnLst>
                                    <p:set>
                                      <p:cBhvr override="childStyle">
                                        <p:cTn dur="1" fill="hold" display="0" masterRel="nextClick" afterEffect="1"/>
                                        <p:tgtEl>
                                          <p:spTgt spid="2754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5476"/>
                                        </p:tgtEl>
                                        <p:attrNameLst>
                                          <p:attrName>style.visibility</p:attrName>
                                        </p:attrNameLst>
                                      </p:cBhvr>
                                      <p:to>
                                        <p:strVal val="visible"/>
                                      </p:to>
                                    </p:set>
                                  </p:childTnLst>
                                  <p:subTnLst>
                                    <p:set>
                                      <p:cBhvr override="childStyle">
                                        <p:cTn dur="1" fill="hold" display="0" masterRel="nextClick" afterEffect="1"/>
                                        <p:tgtEl>
                                          <p:spTgt spid="27547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75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8594" name="标题 238593"/>
          <p:cNvSpPr>
            <a:spLocks noGrp="1"/>
          </p:cNvSpPr>
          <p:nvPr>
            <p:ph type="title"/>
          </p:nvPr>
        </p:nvSpPr>
        <p:spPr>
          <a:xfrm>
            <a:off x="900113" y="304800"/>
            <a:ext cx="8243887" cy="1431925"/>
          </a:xfrm>
        </p:spPr>
        <p:txBody>
          <a:bodyPr anchor="ctr" anchorCtr="0"/>
          <a:p>
            <a:r>
              <a:rPr lang="zh-CN" altLang="en-US" dirty="0">
                <a:solidFill>
                  <a:srgbClr val="FFCC00"/>
                </a:solidFill>
                <a:ea typeface="隶书" panose="02010509060101010101" pitchFamily="49" charset="-122"/>
              </a:rPr>
              <a:t>计算机动画简介</a:t>
            </a:r>
            <a:r>
              <a:rPr lang="zh-CN" altLang="en-US" dirty="0"/>
              <a:t> </a:t>
            </a:r>
            <a:endParaRPr lang="zh-CN" altLang="en-US" dirty="0"/>
          </a:p>
        </p:txBody>
      </p:sp>
      <p:pic>
        <p:nvPicPr>
          <p:cNvPr id="238596" name="图片 238595"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3" name="任意多边形 2"/>
          <p:cNvSpPr/>
          <p:nvPr/>
        </p:nvSpPr>
        <p:spPr>
          <a:xfrm>
            <a:off x="2028825" y="3409950"/>
            <a:ext cx="2422525" cy="2300288"/>
          </a:xfrm>
          <a:custGeom>
            <a:avLst/>
            <a:gdLst/>
            <a:ahLst/>
            <a:cxnLst/>
            <a:pathLst>
              <a:path w="1526" h="1449">
                <a:moveTo>
                  <a:pt x="1526" y="1449"/>
                </a:moveTo>
                <a:lnTo>
                  <a:pt x="1369" y="1440"/>
                </a:lnTo>
                <a:lnTo>
                  <a:pt x="1217" y="1420"/>
                </a:lnTo>
                <a:lnTo>
                  <a:pt x="1071" y="1386"/>
                </a:lnTo>
                <a:lnTo>
                  <a:pt x="934" y="1337"/>
                </a:lnTo>
                <a:lnTo>
                  <a:pt x="797" y="1273"/>
                </a:lnTo>
                <a:lnTo>
                  <a:pt x="675" y="1200"/>
                </a:lnTo>
                <a:lnTo>
                  <a:pt x="557" y="1116"/>
                </a:lnTo>
                <a:lnTo>
                  <a:pt x="450" y="1023"/>
                </a:lnTo>
                <a:lnTo>
                  <a:pt x="347" y="921"/>
                </a:lnTo>
                <a:lnTo>
                  <a:pt x="259" y="808"/>
                </a:lnTo>
                <a:lnTo>
                  <a:pt x="185" y="691"/>
                </a:lnTo>
                <a:lnTo>
                  <a:pt x="122" y="563"/>
                </a:lnTo>
                <a:lnTo>
                  <a:pt x="68" y="431"/>
                </a:lnTo>
                <a:lnTo>
                  <a:pt x="29" y="294"/>
                </a:lnTo>
                <a:lnTo>
                  <a:pt x="9" y="147"/>
                </a:lnTo>
                <a:lnTo>
                  <a:pt x="0" y="0"/>
                </a:lnTo>
              </a:path>
            </a:pathLst>
          </a:custGeom>
          <a:no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4" name="任意多边形 3"/>
          <p:cNvSpPr/>
          <p:nvPr/>
        </p:nvSpPr>
        <p:spPr>
          <a:xfrm>
            <a:off x="4451350" y="3409950"/>
            <a:ext cx="2422525" cy="2300288"/>
          </a:xfrm>
          <a:custGeom>
            <a:avLst/>
            <a:gdLst/>
            <a:ahLst/>
            <a:cxnLst/>
            <a:pathLst>
              <a:path w="1526" h="1449">
                <a:moveTo>
                  <a:pt x="0" y="1449"/>
                </a:moveTo>
                <a:lnTo>
                  <a:pt x="156" y="1440"/>
                </a:lnTo>
                <a:lnTo>
                  <a:pt x="308" y="1420"/>
                </a:lnTo>
                <a:lnTo>
                  <a:pt x="455" y="1386"/>
                </a:lnTo>
                <a:lnTo>
                  <a:pt x="591" y="1337"/>
                </a:lnTo>
                <a:lnTo>
                  <a:pt x="728" y="1273"/>
                </a:lnTo>
                <a:lnTo>
                  <a:pt x="851" y="1200"/>
                </a:lnTo>
                <a:lnTo>
                  <a:pt x="968" y="1116"/>
                </a:lnTo>
                <a:lnTo>
                  <a:pt x="1081" y="1023"/>
                </a:lnTo>
                <a:lnTo>
                  <a:pt x="1178" y="921"/>
                </a:lnTo>
                <a:lnTo>
                  <a:pt x="1266" y="808"/>
                </a:lnTo>
                <a:lnTo>
                  <a:pt x="1340" y="691"/>
                </a:lnTo>
                <a:lnTo>
                  <a:pt x="1403" y="563"/>
                </a:lnTo>
                <a:lnTo>
                  <a:pt x="1457" y="431"/>
                </a:lnTo>
                <a:lnTo>
                  <a:pt x="1496" y="294"/>
                </a:lnTo>
                <a:lnTo>
                  <a:pt x="1516" y="147"/>
                </a:lnTo>
                <a:lnTo>
                  <a:pt x="1526" y="0"/>
                </a:lnTo>
              </a:path>
            </a:pathLst>
          </a:custGeom>
          <a:no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5" name="任意多边形 4"/>
          <p:cNvSpPr/>
          <p:nvPr/>
        </p:nvSpPr>
        <p:spPr>
          <a:xfrm>
            <a:off x="3767138" y="2563813"/>
            <a:ext cx="915987" cy="714375"/>
          </a:xfrm>
          <a:custGeom>
            <a:avLst/>
            <a:gdLst/>
            <a:ahLst/>
            <a:cxnLst/>
            <a:pathLst>
              <a:path w="577" h="450">
                <a:moveTo>
                  <a:pt x="181" y="210"/>
                </a:moveTo>
                <a:lnTo>
                  <a:pt x="191" y="210"/>
                </a:lnTo>
                <a:lnTo>
                  <a:pt x="211" y="210"/>
                </a:lnTo>
                <a:lnTo>
                  <a:pt x="230" y="205"/>
                </a:lnTo>
                <a:lnTo>
                  <a:pt x="245" y="191"/>
                </a:lnTo>
                <a:lnTo>
                  <a:pt x="250" y="171"/>
                </a:lnTo>
                <a:lnTo>
                  <a:pt x="250" y="142"/>
                </a:lnTo>
                <a:lnTo>
                  <a:pt x="250" y="107"/>
                </a:lnTo>
                <a:lnTo>
                  <a:pt x="259" y="93"/>
                </a:lnTo>
                <a:lnTo>
                  <a:pt x="269" y="78"/>
                </a:lnTo>
                <a:lnTo>
                  <a:pt x="284" y="68"/>
                </a:lnTo>
                <a:lnTo>
                  <a:pt x="308" y="54"/>
                </a:lnTo>
                <a:lnTo>
                  <a:pt x="362" y="24"/>
                </a:lnTo>
                <a:lnTo>
                  <a:pt x="392" y="10"/>
                </a:lnTo>
                <a:lnTo>
                  <a:pt x="421" y="5"/>
                </a:lnTo>
                <a:lnTo>
                  <a:pt x="445" y="0"/>
                </a:lnTo>
                <a:lnTo>
                  <a:pt x="470" y="5"/>
                </a:lnTo>
                <a:lnTo>
                  <a:pt x="489" y="19"/>
                </a:lnTo>
                <a:lnTo>
                  <a:pt x="509" y="39"/>
                </a:lnTo>
                <a:lnTo>
                  <a:pt x="528" y="68"/>
                </a:lnTo>
                <a:lnTo>
                  <a:pt x="548" y="98"/>
                </a:lnTo>
                <a:lnTo>
                  <a:pt x="563" y="127"/>
                </a:lnTo>
                <a:lnTo>
                  <a:pt x="572" y="161"/>
                </a:lnTo>
                <a:lnTo>
                  <a:pt x="577" y="186"/>
                </a:lnTo>
                <a:lnTo>
                  <a:pt x="577" y="210"/>
                </a:lnTo>
                <a:lnTo>
                  <a:pt x="572" y="230"/>
                </a:lnTo>
                <a:lnTo>
                  <a:pt x="553" y="245"/>
                </a:lnTo>
                <a:lnTo>
                  <a:pt x="533" y="259"/>
                </a:lnTo>
                <a:lnTo>
                  <a:pt x="509" y="269"/>
                </a:lnTo>
                <a:lnTo>
                  <a:pt x="455" y="293"/>
                </a:lnTo>
                <a:lnTo>
                  <a:pt x="436" y="303"/>
                </a:lnTo>
                <a:lnTo>
                  <a:pt x="426" y="318"/>
                </a:lnTo>
                <a:lnTo>
                  <a:pt x="421" y="333"/>
                </a:lnTo>
                <a:lnTo>
                  <a:pt x="426" y="347"/>
                </a:lnTo>
                <a:lnTo>
                  <a:pt x="440" y="377"/>
                </a:lnTo>
                <a:lnTo>
                  <a:pt x="450" y="387"/>
                </a:lnTo>
                <a:lnTo>
                  <a:pt x="455" y="401"/>
                </a:lnTo>
                <a:lnTo>
                  <a:pt x="455" y="406"/>
                </a:lnTo>
                <a:lnTo>
                  <a:pt x="445" y="411"/>
                </a:lnTo>
                <a:lnTo>
                  <a:pt x="431" y="411"/>
                </a:lnTo>
                <a:lnTo>
                  <a:pt x="406" y="406"/>
                </a:lnTo>
                <a:lnTo>
                  <a:pt x="377" y="396"/>
                </a:lnTo>
                <a:lnTo>
                  <a:pt x="343" y="387"/>
                </a:lnTo>
                <a:lnTo>
                  <a:pt x="279" y="362"/>
                </a:lnTo>
                <a:lnTo>
                  <a:pt x="250" y="357"/>
                </a:lnTo>
                <a:lnTo>
                  <a:pt x="225" y="357"/>
                </a:lnTo>
                <a:lnTo>
                  <a:pt x="201" y="362"/>
                </a:lnTo>
                <a:lnTo>
                  <a:pt x="181" y="377"/>
                </a:lnTo>
                <a:lnTo>
                  <a:pt x="137" y="406"/>
                </a:lnTo>
                <a:lnTo>
                  <a:pt x="98" y="440"/>
                </a:lnTo>
                <a:lnTo>
                  <a:pt x="83" y="450"/>
                </a:lnTo>
                <a:lnTo>
                  <a:pt x="69" y="450"/>
                </a:lnTo>
                <a:lnTo>
                  <a:pt x="54" y="445"/>
                </a:lnTo>
                <a:lnTo>
                  <a:pt x="39" y="431"/>
                </a:lnTo>
                <a:lnTo>
                  <a:pt x="20" y="396"/>
                </a:lnTo>
                <a:lnTo>
                  <a:pt x="5" y="352"/>
                </a:lnTo>
                <a:lnTo>
                  <a:pt x="0" y="318"/>
                </a:lnTo>
                <a:lnTo>
                  <a:pt x="10" y="293"/>
                </a:lnTo>
                <a:lnTo>
                  <a:pt x="25" y="269"/>
                </a:lnTo>
                <a:lnTo>
                  <a:pt x="49" y="245"/>
                </a:lnTo>
                <a:lnTo>
                  <a:pt x="69" y="230"/>
                </a:lnTo>
                <a:lnTo>
                  <a:pt x="88" y="220"/>
                </a:lnTo>
                <a:lnTo>
                  <a:pt x="108" y="215"/>
                </a:lnTo>
                <a:lnTo>
                  <a:pt x="132" y="215"/>
                </a:lnTo>
                <a:lnTo>
                  <a:pt x="147" y="215"/>
                </a:lnTo>
                <a:lnTo>
                  <a:pt x="167" y="215"/>
                </a:lnTo>
                <a:lnTo>
                  <a:pt x="176" y="210"/>
                </a:lnTo>
                <a:lnTo>
                  <a:pt x="181" y="210"/>
                </a:lnTo>
                <a:close/>
              </a:path>
            </a:pathLst>
          </a:cu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6" name="任意多边形 5"/>
          <p:cNvSpPr/>
          <p:nvPr/>
        </p:nvSpPr>
        <p:spPr>
          <a:xfrm>
            <a:off x="3779203" y="2571433"/>
            <a:ext cx="915987" cy="714375"/>
          </a:xfrm>
          <a:custGeom>
            <a:avLst/>
            <a:gdLst/>
            <a:ahLst/>
            <a:cxnLst/>
            <a:pathLst>
              <a:path w="577" h="450">
                <a:moveTo>
                  <a:pt x="181" y="210"/>
                </a:moveTo>
                <a:lnTo>
                  <a:pt x="191" y="210"/>
                </a:lnTo>
                <a:lnTo>
                  <a:pt x="211" y="210"/>
                </a:lnTo>
                <a:lnTo>
                  <a:pt x="230" y="205"/>
                </a:lnTo>
                <a:lnTo>
                  <a:pt x="245" y="191"/>
                </a:lnTo>
                <a:lnTo>
                  <a:pt x="250" y="171"/>
                </a:lnTo>
                <a:lnTo>
                  <a:pt x="250" y="142"/>
                </a:lnTo>
                <a:lnTo>
                  <a:pt x="250" y="107"/>
                </a:lnTo>
                <a:lnTo>
                  <a:pt x="259" y="93"/>
                </a:lnTo>
                <a:lnTo>
                  <a:pt x="269" y="78"/>
                </a:lnTo>
                <a:lnTo>
                  <a:pt x="284" y="68"/>
                </a:lnTo>
                <a:lnTo>
                  <a:pt x="308" y="54"/>
                </a:lnTo>
                <a:lnTo>
                  <a:pt x="362" y="24"/>
                </a:lnTo>
                <a:lnTo>
                  <a:pt x="392" y="10"/>
                </a:lnTo>
                <a:lnTo>
                  <a:pt x="421" y="5"/>
                </a:lnTo>
                <a:lnTo>
                  <a:pt x="445" y="0"/>
                </a:lnTo>
                <a:lnTo>
                  <a:pt x="470" y="5"/>
                </a:lnTo>
                <a:lnTo>
                  <a:pt x="489" y="19"/>
                </a:lnTo>
                <a:lnTo>
                  <a:pt x="509" y="39"/>
                </a:lnTo>
                <a:lnTo>
                  <a:pt x="528" y="68"/>
                </a:lnTo>
                <a:lnTo>
                  <a:pt x="548" y="98"/>
                </a:lnTo>
                <a:lnTo>
                  <a:pt x="563" y="127"/>
                </a:lnTo>
                <a:lnTo>
                  <a:pt x="572" y="161"/>
                </a:lnTo>
                <a:lnTo>
                  <a:pt x="577" y="186"/>
                </a:lnTo>
                <a:lnTo>
                  <a:pt x="577" y="210"/>
                </a:lnTo>
                <a:lnTo>
                  <a:pt x="572" y="230"/>
                </a:lnTo>
                <a:lnTo>
                  <a:pt x="553" y="245"/>
                </a:lnTo>
                <a:lnTo>
                  <a:pt x="533" y="259"/>
                </a:lnTo>
                <a:lnTo>
                  <a:pt x="509" y="269"/>
                </a:lnTo>
                <a:lnTo>
                  <a:pt x="455" y="293"/>
                </a:lnTo>
                <a:lnTo>
                  <a:pt x="436" y="303"/>
                </a:lnTo>
                <a:lnTo>
                  <a:pt x="426" y="318"/>
                </a:lnTo>
                <a:lnTo>
                  <a:pt x="421" y="333"/>
                </a:lnTo>
                <a:lnTo>
                  <a:pt x="426" y="347"/>
                </a:lnTo>
                <a:lnTo>
                  <a:pt x="440" y="377"/>
                </a:lnTo>
                <a:lnTo>
                  <a:pt x="450" y="387"/>
                </a:lnTo>
                <a:lnTo>
                  <a:pt x="455" y="401"/>
                </a:lnTo>
                <a:lnTo>
                  <a:pt x="455" y="406"/>
                </a:lnTo>
                <a:lnTo>
                  <a:pt x="445" y="411"/>
                </a:lnTo>
                <a:lnTo>
                  <a:pt x="431" y="411"/>
                </a:lnTo>
                <a:lnTo>
                  <a:pt x="406" y="406"/>
                </a:lnTo>
                <a:lnTo>
                  <a:pt x="377" y="396"/>
                </a:lnTo>
                <a:lnTo>
                  <a:pt x="343" y="387"/>
                </a:lnTo>
                <a:lnTo>
                  <a:pt x="279" y="362"/>
                </a:lnTo>
                <a:lnTo>
                  <a:pt x="250" y="357"/>
                </a:lnTo>
                <a:lnTo>
                  <a:pt x="225" y="357"/>
                </a:lnTo>
                <a:lnTo>
                  <a:pt x="201" y="362"/>
                </a:lnTo>
                <a:lnTo>
                  <a:pt x="181" y="377"/>
                </a:lnTo>
                <a:lnTo>
                  <a:pt x="137" y="406"/>
                </a:lnTo>
                <a:lnTo>
                  <a:pt x="98" y="440"/>
                </a:lnTo>
                <a:lnTo>
                  <a:pt x="83" y="450"/>
                </a:lnTo>
                <a:lnTo>
                  <a:pt x="69" y="450"/>
                </a:lnTo>
                <a:lnTo>
                  <a:pt x="54" y="445"/>
                </a:lnTo>
                <a:lnTo>
                  <a:pt x="39" y="431"/>
                </a:lnTo>
                <a:lnTo>
                  <a:pt x="20" y="396"/>
                </a:lnTo>
                <a:lnTo>
                  <a:pt x="5" y="352"/>
                </a:lnTo>
                <a:lnTo>
                  <a:pt x="0" y="318"/>
                </a:lnTo>
                <a:lnTo>
                  <a:pt x="10" y="293"/>
                </a:lnTo>
                <a:lnTo>
                  <a:pt x="25" y="269"/>
                </a:lnTo>
                <a:lnTo>
                  <a:pt x="49" y="245"/>
                </a:lnTo>
                <a:lnTo>
                  <a:pt x="69" y="230"/>
                </a:lnTo>
                <a:lnTo>
                  <a:pt x="88" y="220"/>
                </a:lnTo>
                <a:lnTo>
                  <a:pt x="108" y="215"/>
                </a:lnTo>
                <a:lnTo>
                  <a:pt x="132" y="215"/>
                </a:lnTo>
                <a:lnTo>
                  <a:pt x="147" y="215"/>
                </a:lnTo>
                <a:lnTo>
                  <a:pt x="167" y="215"/>
                </a:lnTo>
                <a:lnTo>
                  <a:pt x="176" y="210"/>
                </a:lnTo>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7" name="椭圆 6"/>
          <p:cNvSpPr/>
          <p:nvPr/>
        </p:nvSpPr>
        <p:spPr>
          <a:xfrm>
            <a:off x="4427538" y="2805113"/>
            <a:ext cx="61912" cy="61912"/>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8" name="矩形 7"/>
          <p:cNvSpPr/>
          <p:nvPr/>
        </p:nvSpPr>
        <p:spPr>
          <a:xfrm>
            <a:off x="1158875" y="3908425"/>
            <a:ext cx="34925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9" name="矩形 8"/>
          <p:cNvSpPr/>
          <p:nvPr/>
        </p:nvSpPr>
        <p:spPr>
          <a:xfrm>
            <a:off x="2276475" y="5524500"/>
            <a:ext cx="34925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10" name="矩形 9"/>
          <p:cNvSpPr/>
          <p:nvPr/>
        </p:nvSpPr>
        <p:spPr>
          <a:xfrm>
            <a:off x="4325938" y="6021388"/>
            <a:ext cx="34925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11" name="矩形 10"/>
          <p:cNvSpPr/>
          <p:nvPr/>
        </p:nvSpPr>
        <p:spPr>
          <a:xfrm>
            <a:off x="6003925" y="5648325"/>
            <a:ext cx="34925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12" name="直接连接符 11"/>
          <p:cNvSpPr/>
          <p:nvPr/>
        </p:nvSpPr>
        <p:spPr>
          <a:xfrm>
            <a:off x="6873875" y="3348038"/>
            <a:ext cx="1588" cy="1587"/>
          </a:xfrm>
          <a:prstGeom prst="lin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sp>
      <p:sp>
        <p:nvSpPr>
          <p:cNvPr id="13" name="任意多边形 12"/>
          <p:cNvSpPr/>
          <p:nvPr/>
        </p:nvSpPr>
        <p:spPr>
          <a:xfrm>
            <a:off x="6804025" y="3348038"/>
            <a:ext cx="147638" cy="139700"/>
          </a:xfrm>
          <a:custGeom>
            <a:avLst/>
            <a:gdLst/>
            <a:ahLst/>
            <a:cxnLst/>
            <a:pathLst>
              <a:path w="93" h="88">
                <a:moveTo>
                  <a:pt x="93" y="88"/>
                </a:moveTo>
                <a:lnTo>
                  <a:pt x="44" y="0"/>
                </a:lnTo>
                <a:lnTo>
                  <a:pt x="0" y="88"/>
                </a:lnTo>
                <a:lnTo>
                  <a:pt x="93" y="88"/>
                </a:lnTo>
                <a:close/>
              </a:path>
            </a:pathLst>
          </a:cu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14" name="矩形 13"/>
          <p:cNvSpPr/>
          <p:nvPr/>
        </p:nvSpPr>
        <p:spPr>
          <a:xfrm>
            <a:off x="7059613" y="3286125"/>
            <a:ext cx="528637"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15" name="矩形 14"/>
          <p:cNvSpPr/>
          <p:nvPr/>
        </p:nvSpPr>
        <p:spPr>
          <a:xfrm>
            <a:off x="7137400" y="3340100"/>
            <a:ext cx="385763" cy="198438"/>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Time</a:t>
            </a:r>
            <a:endParaRPr lang="en-GB" altLang="zh-CN">
              <a:latin typeface="Times New Roman" panose="02020603050405020304" pitchFamily="18" charset="0"/>
              <a:ea typeface="宋体" panose="02010600030101010101" pitchFamily="2" charset="-122"/>
            </a:endParaRPr>
          </a:p>
        </p:txBody>
      </p:sp>
      <p:sp>
        <p:nvSpPr>
          <p:cNvPr id="16" name="矩形 15"/>
          <p:cNvSpPr/>
          <p:nvPr/>
        </p:nvSpPr>
        <p:spPr>
          <a:xfrm>
            <a:off x="7245350" y="4133850"/>
            <a:ext cx="350838"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grpSp>
        <p:nvGrpSpPr>
          <p:cNvPr id="17" name="组合 16"/>
          <p:cNvGrpSpPr/>
          <p:nvPr/>
        </p:nvGrpSpPr>
        <p:grpSpPr>
          <a:xfrm>
            <a:off x="4081463" y="4964113"/>
            <a:ext cx="881062" cy="1309687"/>
            <a:chOff x="2571" y="3127"/>
            <a:chExt cx="555" cy="825"/>
          </a:xfrm>
          <a:solidFill>
            <a:srgbClr val="FFFF00"/>
          </a:solidFill>
        </p:grpSpPr>
        <p:grpSp>
          <p:nvGrpSpPr>
            <p:cNvPr id="18" name="组合 17"/>
            <p:cNvGrpSpPr/>
            <p:nvPr/>
          </p:nvGrpSpPr>
          <p:grpSpPr>
            <a:xfrm>
              <a:off x="2608" y="3127"/>
              <a:ext cx="396" cy="825"/>
              <a:chOff x="2608" y="3127"/>
              <a:chExt cx="396" cy="825"/>
            </a:xfrm>
            <a:grpFill/>
          </p:grpSpPr>
          <p:sp>
            <p:nvSpPr>
              <p:cNvPr id="19" name="矩形 18"/>
              <p:cNvSpPr/>
              <p:nvPr/>
            </p:nvSpPr>
            <p:spPr>
              <a:xfrm>
                <a:off x="2608" y="3323"/>
                <a:ext cx="396" cy="436"/>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20" name="矩形 19"/>
              <p:cNvSpPr/>
              <p:nvPr/>
            </p:nvSpPr>
            <p:spPr>
              <a:xfrm>
                <a:off x="2725" y="3127"/>
                <a:ext cx="162" cy="20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21" name="矩形 20"/>
              <p:cNvSpPr/>
              <p:nvPr/>
            </p:nvSpPr>
            <p:spPr>
              <a:xfrm>
                <a:off x="2774" y="3827"/>
                <a:ext cx="122" cy="1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F3</a:t>
                </a:r>
                <a:endParaRPr lang="en-GB" altLang="zh-CN">
                  <a:latin typeface="Times New Roman" panose="02020603050405020304" pitchFamily="18" charset="0"/>
                  <a:ea typeface="宋体" panose="02010600030101010101" pitchFamily="2" charset="-122"/>
                </a:endParaRPr>
              </a:p>
            </p:txBody>
          </p:sp>
        </p:grpSp>
        <p:sp>
          <p:nvSpPr>
            <p:cNvPr id="22" name="文本框 21"/>
            <p:cNvSpPr txBox="1"/>
            <p:nvPr/>
          </p:nvSpPr>
          <p:spPr>
            <a:xfrm>
              <a:off x="2571" y="3385"/>
              <a:ext cx="555" cy="19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eaLnBrk="1" hangingPunct="1">
                <a:spcBef>
                  <a:spcPct val="50000"/>
                </a:spcBef>
              </a:pPr>
              <a:r>
                <a:rPr lang="zh-CN" altLang="en-US" sz="1400" b="0" dirty="0">
                  <a:latin typeface="Arial" panose="020B0604020202020204" pitchFamily="34" charset="0"/>
                  <a:ea typeface="黑体" panose="02010609060101010101" pitchFamily="2" charset="-122"/>
                </a:rPr>
                <a:t>摄像机</a:t>
              </a:r>
              <a:endParaRPr lang="zh-CN" altLang="en-US" sz="1400" b="0" dirty="0">
                <a:latin typeface="Arial" panose="020B0604020202020204" pitchFamily="34" charset="0"/>
                <a:ea typeface="黑体" panose="02010609060101010101" pitchFamily="2" charset="-122"/>
              </a:endParaRPr>
            </a:p>
          </p:txBody>
        </p:sp>
      </p:grpSp>
      <p:grpSp>
        <p:nvGrpSpPr>
          <p:cNvPr id="23" name="组合 22"/>
          <p:cNvGrpSpPr/>
          <p:nvPr/>
        </p:nvGrpSpPr>
        <p:grpSpPr>
          <a:xfrm>
            <a:off x="1236663" y="3425825"/>
            <a:ext cx="1358900" cy="984250"/>
            <a:chOff x="779" y="2158"/>
            <a:chExt cx="856" cy="620"/>
          </a:xfrm>
          <a:solidFill>
            <a:srgbClr val="FFFF00"/>
          </a:solidFill>
        </p:grpSpPr>
        <p:grpSp>
          <p:nvGrpSpPr>
            <p:cNvPr id="24" name="组合 23"/>
            <p:cNvGrpSpPr/>
            <p:nvPr/>
          </p:nvGrpSpPr>
          <p:grpSpPr>
            <a:xfrm>
              <a:off x="779" y="2158"/>
              <a:ext cx="856" cy="534"/>
              <a:chOff x="779" y="2158"/>
              <a:chExt cx="856" cy="534"/>
            </a:xfrm>
            <a:grpFill/>
          </p:grpSpPr>
          <p:sp>
            <p:nvSpPr>
              <p:cNvPr id="25" name="矩形 24"/>
              <p:cNvSpPr/>
              <p:nvPr/>
            </p:nvSpPr>
            <p:spPr>
              <a:xfrm>
                <a:off x="779" y="2496"/>
                <a:ext cx="122" cy="1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F1</a:t>
                </a:r>
                <a:endParaRPr lang="en-GB" altLang="zh-CN">
                  <a:latin typeface="Times New Roman" panose="02020603050405020304" pitchFamily="18" charset="0"/>
                  <a:ea typeface="宋体" panose="02010600030101010101" pitchFamily="2" charset="-122"/>
                </a:endParaRPr>
              </a:p>
            </p:txBody>
          </p:sp>
          <p:sp>
            <p:nvSpPr>
              <p:cNvPr id="26" name="任意多边形 25"/>
              <p:cNvSpPr/>
              <p:nvPr/>
            </p:nvSpPr>
            <p:spPr>
              <a:xfrm>
                <a:off x="950" y="2158"/>
                <a:ext cx="553" cy="534"/>
              </a:xfrm>
              <a:custGeom>
                <a:avLst/>
                <a:gdLst/>
                <a:ahLst/>
                <a:cxnLst/>
                <a:pathLst>
                  <a:path w="553" h="534">
                    <a:moveTo>
                      <a:pt x="391" y="0"/>
                    </a:moveTo>
                    <a:lnTo>
                      <a:pt x="0" y="176"/>
                    </a:lnTo>
                    <a:lnTo>
                      <a:pt x="161" y="534"/>
                    </a:lnTo>
                    <a:lnTo>
                      <a:pt x="553" y="357"/>
                    </a:lnTo>
                    <a:lnTo>
                      <a:pt x="391" y="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27" name="任意多边形 26"/>
              <p:cNvSpPr/>
              <p:nvPr/>
            </p:nvSpPr>
            <p:spPr>
              <a:xfrm>
                <a:off x="1390" y="2183"/>
                <a:ext cx="245" cy="225"/>
              </a:xfrm>
              <a:custGeom>
                <a:avLst/>
                <a:gdLst/>
                <a:ahLst/>
                <a:cxnLst/>
                <a:pathLst>
                  <a:path w="245" h="225">
                    <a:moveTo>
                      <a:pt x="181" y="0"/>
                    </a:moveTo>
                    <a:lnTo>
                      <a:pt x="0" y="78"/>
                    </a:lnTo>
                    <a:lnTo>
                      <a:pt x="64" y="225"/>
                    </a:lnTo>
                    <a:lnTo>
                      <a:pt x="245" y="142"/>
                    </a:lnTo>
                    <a:lnTo>
                      <a:pt x="181" y="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grpSp>
        <p:sp>
          <p:nvSpPr>
            <p:cNvPr id="28" name="文本框 27"/>
            <p:cNvSpPr txBox="1"/>
            <p:nvPr/>
          </p:nvSpPr>
          <p:spPr>
            <a:xfrm rot="4039685">
              <a:off x="904" y="2404"/>
              <a:ext cx="555" cy="19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eaLnBrk="1" hangingPunct="1">
                <a:spcBef>
                  <a:spcPct val="50000"/>
                </a:spcBef>
              </a:pPr>
              <a:r>
                <a:rPr lang="zh-CN" altLang="en-US" sz="1400" b="0" dirty="0">
                  <a:latin typeface="Arial" panose="020B0604020202020204" pitchFamily="34" charset="0"/>
                  <a:ea typeface="黑体" panose="02010609060101010101" pitchFamily="2" charset="-122"/>
                </a:rPr>
                <a:t>摄像机</a:t>
              </a:r>
              <a:endParaRPr lang="zh-CN" altLang="en-US" sz="1400" b="0" dirty="0">
                <a:latin typeface="Arial" panose="020B0604020202020204" pitchFamily="34" charset="0"/>
                <a:ea typeface="黑体" panose="02010609060101010101" pitchFamily="2" charset="-122"/>
              </a:endParaRPr>
            </a:p>
          </p:txBody>
        </p:sp>
      </p:grpSp>
      <p:grpSp>
        <p:nvGrpSpPr>
          <p:cNvPr id="29" name="组合 28"/>
          <p:cNvGrpSpPr/>
          <p:nvPr/>
        </p:nvGrpSpPr>
        <p:grpSpPr>
          <a:xfrm>
            <a:off x="2411413" y="4508500"/>
            <a:ext cx="995362" cy="1231900"/>
            <a:chOff x="1483" y="2863"/>
            <a:chExt cx="627" cy="776"/>
          </a:xfrm>
          <a:solidFill>
            <a:srgbClr val="FFFF00"/>
          </a:solidFill>
        </p:grpSpPr>
        <p:grpSp>
          <p:nvGrpSpPr>
            <p:cNvPr id="30" name="组合 29"/>
            <p:cNvGrpSpPr/>
            <p:nvPr/>
          </p:nvGrpSpPr>
          <p:grpSpPr>
            <a:xfrm>
              <a:off x="1483" y="2863"/>
              <a:ext cx="616" cy="776"/>
              <a:chOff x="1483" y="2863"/>
              <a:chExt cx="616" cy="776"/>
            </a:xfrm>
            <a:grpFill/>
          </p:grpSpPr>
          <p:sp>
            <p:nvSpPr>
              <p:cNvPr id="31" name="矩形 30"/>
              <p:cNvSpPr/>
              <p:nvPr/>
            </p:nvSpPr>
            <p:spPr>
              <a:xfrm>
                <a:off x="1483" y="3514"/>
                <a:ext cx="122" cy="1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F2</a:t>
                </a:r>
                <a:endParaRPr lang="en-GB" altLang="zh-CN">
                  <a:latin typeface="Times New Roman" panose="02020603050405020304" pitchFamily="18" charset="0"/>
                  <a:ea typeface="宋体" panose="02010600030101010101" pitchFamily="2" charset="-122"/>
                </a:endParaRPr>
              </a:p>
            </p:txBody>
          </p:sp>
          <p:sp>
            <p:nvSpPr>
              <p:cNvPr id="32" name="任意多边形 31"/>
              <p:cNvSpPr/>
              <p:nvPr/>
            </p:nvSpPr>
            <p:spPr>
              <a:xfrm>
                <a:off x="1527" y="2961"/>
                <a:ext cx="567" cy="573"/>
              </a:xfrm>
              <a:custGeom>
                <a:avLst/>
                <a:gdLst/>
                <a:ahLst/>
                <a:cxnLst/>
                <a:pathLst>
                  <a:path w="567" h="573">
                    <a:moveTo>
                      <a:pt x="235" y="0"/>
                    </a:moveTo>
                    <a:lnTo>
                      <a:pt x="0" y="362"/>
                    </a:lnTo>
                    <a:lnTo>
                      <a:pt x="333" y="573"/>
                    </a:lnTo>
                    <a:lnTo>
                      <a:pt x="567" y="215"/>
                    </a:lnTo>
                    <a:lnTo>
                      <a:pt x="235" y="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33" name="任意多边形 32"/>
              <p:cNvSpPr/>
              <p:nvPr/>
            </p:nvSpPr>
            <p:spPr>
              <a:xfrm>
                <a:off x="1865" y="2863"/>
                <a:ext cx="234" cy="245"/>
              </a:xfrm>
              <a:custGeom>
                <a:avLst/>
                <a:gdLst/>
                <a:ahLst/>
                <a:cxnLst/>
                <a:pathLst>
                  <a:path w="234" h="245">
                    <a:moveTo>
                      <a:pt x="102" y="0"/>
                    </a:moveTo>
                    <a:lnTo>
                      <a:pt x="0" y="162"/>
                    </a:lnTo>
                    <a:lnTo>
                      <a:pt x="127" y="245"/>
                    </a:lnTo>
                    <a:lnTo>
                      <a:pt x="234" y="83"/>
                    </a:lnTo>
                    <a:lnTo>
                      <a:pt x="102" y="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grpSp>
        <p:sp>
          <p:nvSpPr>
            <p:cNvPr id="34" name="文本框 33"/>
            <p:cNvSpPr txBox="1"/>
            <p:nvPr/>
          </p:nvSpPr>
          <p:spPr>
            <a:xfrm rot="2147133">
              <a:off x="1555" y="3193"/>
              <a:ext cx="555" cy="19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eaLnBrk="1" hangingPunct="1">
                <a:spcBef>
                  <a:spcPct val="50000"/>
                </a:spcBef>
              </a:pPr>
              <a:r>
                <a:rPr lang="zh-CN" altLang="en-US" sz="1400" b="0" dirty="0">
                  <a:latin typeface="Arial" panose="020B0604020202020204" pitchFamily="34" charset="0"/>
                  <a:ea typeface="黑体" panose="02010609060101010101" pitchFamily="2" charset="-122"/>
                </a:rPr>
                <a:t>摄像机</a:t>
              </a:r>
              <a:endParaRPr lang="zh-CN" altLang="en-US" sz="1400" b="0" dirty="0">
                <a:latin typeface="Arial" panose="020B0604020202020204" pitchFamily="34" charset="0"/>
                <a:ea typeface="黑体" panose="02010609060101010101" pitchFamily="2" charset="-122"/>
              </a:endParaRPr>
            </a:p>
          </p:txBody>
        </p:sp>
      </p:grpSp>
      <p:grpSp>
        <p:nvGrpSpPr>
          <p:cNvPr id="35" name="组合 34"/>
          <p:cNvGrpSpPr/>
          <p:nvPr/>
        </p:nvGrpSpPr>
        <p:grpSpPr>
          <a:xfrm>
            <a:off x="5453063" y="4591050"/>
            <a:ext cx="903287" cy="1309688"/>
            <a:chOff x="3435" y="2892"/>
            <a:chExt cx="569" cy="825"/>
          </a:xfrm>
          <a:solidFill>
            <a:srgbClr val="FFFF00"/>
          </a:solidFill>
        </p:grpSpPr>
        <p:grpSp>
          <p:nvGrpSpPr>
            <p:cNvPr id="36" name="组合 35"/>
            <p:cNvGrpSpPr/>
            <p:nvPr/>
          </p:nvGrpSpPr>
          <p:grpSpPr>
            <a:xfrm>
              <a:off x="3435" y="2892"/>
              <a:ext cx="547" cy="825"/>
              <a:chOff x="3435" y="2892"/>
              <a:chExt cx="547" cy="825"/>
            </a:xfrm>
            <a:grpFill/>
          </p:grpSpPr>
          <p:sp>
            <p:nvSpPr>
              <p:cNvPr id="37" name="矩形 36"/>
              <p:cNvSpPr/>
              <p:nvPr/>
            </p:nvSpPr>
            <p:spPr>
              <a:xfrm>
                <a:off x="3831" y="3592"/>
                <a:ext cx="122" cy="1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F4</a:t>
                </a:r>
                <a:endParaRPr lang="en-GB" altLang="zh-CN">
                  <a:latin typeface="Times New Roman" panose="02020603050405020304" pitchFamily="18" charset="0"/>
                  <a:ea typeface="宋体" panose="02010600030101010101" pitchFamily="2" charset="-122"/>
                </a:endParaRPr>
              </a:p>
            </p:txBody>
          </p:sp>
          <p:sp>
            <p:nvSpPr>
              <p:cNvPr id="38" name="任意多边形 37"/>
              <p:cNvSpPr/>
              <p:nvPr/>
            </p:nvSpPr>
            <p:spPr>
              <a:xfrm>
                <a:off x="3435" y="3010"/>
                <a:ext cx="547" cy="563"/>
              </a:xfrm>
              <a:custGeom>
                <a:avLst/>
                <a:gdLst/>
                <a:ahLst/>
                <a:cxnLst/>
                <a:pathLst>
                  <a:path w="547" h="563">
                    <a:moveTo>
                      <a:pt x="0" y="181"/>
                    </a:moveTo>
                    <a:lnTo>
                      <a:pt x="200" y="563"/>
                    </a:lnTo>
                    <a:lnTo>
                      <a:pt x="547" y="387"/>
                    </a:lnTo>
                    <a:lnTo>
                      <a:pt x="347" y="0"/>
                    </a:lnTo>
                    <a:lnTo>
                      <a:pt x="0" y="181"/>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39" name="任意多边形 38"/>
              <p:cNvSpPr/>
              <p:nvPr/>
            </p:nvSpPr>
            <p:spPr>
              <a:xfrm>
                <a:off x="3449" y="2892"/>
                <a:ext cx="230" cy="245"/>
              </a:xfrm>
              <a:custGeom>
                <a:avLst/>
                <a:gdLst/>
                <a:ahLst/>
                <a:cxnLst/>
                <a:pathLst>
                  <a:path w="230" h="245">
                    <a:moveTo>
                      <a:pt x="0" y="69"/>
                    </a:moveTo>
                    <a:lnTo>
                      <a:pt x="93" y="245"/>
                    </a:lnTo>
                    <a:lnTo>
                      <a:pt x="230" y="172"/>
                    </a:lnTo>
                    <a:lnTo>
                      <a:pt x="142" y="0"/>
                    </a:lnTo>
                    <a:lnTo>
                      <a:pt x="0" y="69"/>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grpSp>
        <p:sp>
          <p:nvSpPr>
            <p:cNvPr id="40" name="文本框 39"/>
            <p:cNvSpPr txBox="1"/>
            <p:nvPr/>
          </p:nvSpPr>
          <p:spPr>
            <a:xfrm rot="-1712470">
              <a:off x="3449" y="3164"/>
              <a:ext cx="555" cy="19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eaLnBrk="1" hangingPunct="1">
                <a:spcBef>
                  <a:spcPct val="50000"/>
                </a:spcBef>
              </a:pPr>
              <a:r>
                <a:rPr lang="zh-CN" altLang="en-US" sz="1400" b="0" dirty="0">
                  <a:latin typeface="Arial" panose="020B0604020202020204" pitchFamily="34" charset="0"/>
                  <a:ea typeface="黑体" panose="02010609060101010101" pitchFamily="2" charset="-122"/>
                </a:rPr>
                <a:t>摄像机</a:t>
              </a:r>
              <a:endParaRPr lang="zh-CN" altLang="en-US" sz="1400" b="0" dirty="0">
                <a:latin typeface="Arial" panose="020B0604020202020204" pitchFamily="34" charset="0"/>
                <a:ea typeface="黑体" panose="02010609060101010101" pitchFamily="2" charset="-122"/>
              </a:endParaRPr>
            </a:p>
          </p:txBody>
        </p:sp>
      </p:grpSp>
      <p:grpSp>
        <p:nvGrpSpPr>
          <p:cNvPr id="41" name="组合 40"/>
          <p:cNvGrpSpPr/>
          <p:nvPr/>
        </p:nvGrpSpPr>
        <p:grpSpPr>
          <a:xfrm>
            <a:off x="6189663" y="3462338"/>
            <a:ext cx="1327150" cy="950912"/>
            <a:chOff x="3899" y="2181"/>
            <a:chExt cx="836" cy="599"/>
          </a:xfrm>
          <a:solidFill>
            <a:srgbClr val="FFFF00"/>
          </a:solidFill>
        </p:grpSpPr>
        <p:grpSp>
          <p:nvGrpSpPr>
            <p:cNvPr id="42" name="组合 41"/>
            <p:cNvGrpSpPr/>
            <p:nvPr/>
          </p:nvGrpSpPr>
          <p:grpSpPr>
            <a:xfrm>
              <a:off x="3899" y="2232"/>
              <a:ext cx="836" cy="548"/>
              <a:chOff x="3899" y="2232"/>
              <a:chExt cx="836" cy="548"/>
            </a:xfrm>
            <a:grpFill/>
          </p:grpSpPr>
          <p:sp>
            <p:nvSpPr>
              <p:cNvPr id="43" name="任意多边形 42"/>
              <p:cNvSpPr/>
              <p:nvPr/>
            </p:nvSpPr>
            <p:spPr>
              <a:xfrm>
                <a:off x="4022" y="2232"/>
                <a:ext cx="557" cy="548"/>
              </a:xfrm>
              <a:custGeom>
                <a:avLst/>
                <a:gdLst/>
                <a:ahLst/>
                <a:cxnLst/>
                <a:pathLst>
                  <a:path w="557" h="548">
                    <a:moveTo>
                      <a:pt x="0" y="352"/>
                    </a:moveTo>
                    <a:lnTo>
                      <a:pt x="381" y="548"/>
                    </a:lnTo>
                    <a:lnTo>
                      <a:pt x="557" y="195"/>
                    </a:lnTo>
                    <a:lnTo>
                      <a:pt x="176" y="0"/>
                    </a:lnTo>
                    <a:lnTo>
                      <a:pt x="0" y="352"/>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44" name="任意多边形 43"/>
              <p:cNvSpPr/>
              <p:nvPr/>
            </p:nvSpPr>
            <p:spPr>
              <a:xfrm>
                <a:off x="3899" y="2251"/>
                <a:ext cx="245" cy="225"/>
              </a:xfrm>
              <a:custGeom>
                <a:avLst/>
                <a:gdLst/>
                <a:ahLst/>
                <a:cxnLst/>
                <a:pathLst>
                  <a:path w="245" h="225">
                    <a:moveTo>
                      <a:pt x="0" y="137"/>
                    </a:moveTo>
                    <a:lnTo>
                      <a:pt x="171" y="225"/>
                    </a:lnTo>
                    <a:lnTo>
                      <a:pt x="245" y="88"/>
                    </a:lnTo>
                    <a:lnTo>
                      <a:pt x="69" y="0"/>
                    </a:lnTo>
                    <a:lnTo>
                      <a:pt x="0" y="137"/>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a:p>
            </p:txBody>
          </p:sp>
          <p:sp>
            <p:nvSpPr>
              <p:cNvPr id="45" name="矩形 44"/>
              <p:cNvSpPr/>
              <p:nvPr/>
            </p:nvSpPr>
            <p:spPr>
              <a:xfrm>
                <a:off x="4613" y="2633"/>
                <a:ext cx="122" cy="1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0" tIns="0" rIns="0" bIns="0">
                <a:spAutoFit/>
              </a:bodyPr>
              <a:p>
                <a:r>
                  <a:rPr lang="en-GB" altLang="zh-CN" sz="1300">
                    <a:solidFill>
                      <a:srgbClr val="000000"/>
                    </a:solidFill>
                    <a:latin typeface="Arial" panose="020B0604020202020204" pitchFamily="34" charset="0"/>
                    <a:ea typeface="宋体" panose="02010600030101010101" pitchFamily="2" charset="-122"/>
                  </a:rPr>
                  <a:t>F5</a:t>
                </a:r>
                <a:endParaRPr lang="en-GB" altLang="zh-CN">
                  <a:latin typeface="Times New Roman" panose="02020603050405020304" pitchFamily="18" charset="0"/>
                  <a:ea typeface="宋体" panose="02010600030101010101" pitchFamily="2" charset="-122"/>
                </a:endParaRPr>
              </a:p>
            </p:txBody>
          </p:sp>
        </p:grpSp>
        <p:sp>
          <p:nvSpPr>
            <p:cNvPr id="46" name="文本框 45"/>
            <p:cNvSpPr txBox="1"/>
            <p:nvPr/>
          </p:nvSpPr>
          <p:spPr>
            <a:xfrm rot="17754192">
              <a:off x="4014" y="2362"/>
              <a:ext cx="555" cy="192"/>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p>
              <a:pPr eaLnBrk="1" hangingPunct="1">
                <a:spcBef>
                  <a:spcPct val="50000"/>
                </a:spcBef>
              </a:pPr>
              <a:r>
                <a:rPr lang="zh-CN" altLang="en-US" sz="1400" b="0" dirty="0">
                  <a:latin typeface="Arial" panose="020B0604020202020204" pitchFamily="34" charset="0"/>
                  <a:ea typeface="黑体" panose="02010609060101010101" pitchFamily="2" charset="-122"/>
                </a:rPr>
                <a:t>摄像机</a:t>
              </a:r>
              <a:endParaRPr lang="zh-CN" altLang="en-US" sz="1400" b="0" dirty="0">
                <a:latin typeface="Arial" panose="020B0604020202020204" pitchFamily="34" charset="0"/>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8594" name="标题 238593"/>
          <p:cNvSpPr>
            <a:spLocks noGrp="1"/>
          </p:cNvSpPr>
          <p:nvPr>
            <p:ph type="title"/>
          </p:nvPr>
        </p:nvSpPr>
        <p:spPr>
          <a:xfrm>
            <a:off x="900113" y="304800"/>
            <a:ext cx="8243887" cy="1431925"/>
          </a:xfrm>
        </p:spPr>
        <p:txBody>
          <a:bodyPr anchor="ctr" anchorCtr="0"/>
          <a:p>
            <a:r>
              <a:rPr lang="zh-CN" altLang="en-US" dirty="0">
                <a:solidFill>
                  <a:srgbClr val="FFCC00"/>
                </a:solidFill>
                <a:ea typeface="隶书" panose="02010509060101010101" pitchFamily="49" charset="-122"/>
              </a:rPr>
              <a:t>计算机在动画中所起的作用</a:t>
            </a:r>
            <a:r>
              <a:rPr lang="zh-CN" altLang="en-US" dirty="0"/>
              <a:t> </a:t>
            </a:r>
            <a:endParaRPr lang="zh-CN" altLang="en-US" dirty="0"/>
          </a:p>
        </p:txBody>
      </p:sp>
      <p:sp>
        <p:nvSpPr>
          <p:cNvPr id="238595" name="文本占位符 238594"/>
          <p:cNvSpPr>
            <a:spLocks noGrp="1"/>
          </p:cNvSpPr>
          <p:nvPr>
            <p:ph type="body" idx="1"/>
          </p:nvPr>
        </p:nvSpPr>
        <p:spPr>
          <a:xfrm>
            <a:off x="1066800" y="1981200"/>
            <a:ext cx="7897813" cy="4543425"/>
          </a:xfrm>
        </p:spPr>
        <p:txBody>
          <a:bodyPr/>
          <a:p>
            <a:pPr>
              <a:lnSpc>
                <a:spcPct val="90000"/>
              </a:lnSpc>
            </a:pPr>
            <a:r>
              <a:rPr lang="zh-CN" altLang="en-US" b="1" dirty="0">
                <a:effectLst/>
              </a:rPr>
              <a:t>早期：</a:t>
            </a:r>
            <a:endParaRPr lang="zh-CN" altLang="en-US" b="1" dirty="0">
              <a:effectLst/>
            </a:endParaRPr>
          </a:p>
          <a:p>
            <a:pPr lvl="1">
              <a:lnSpc>
                <a:spcPct val="90000"/>
              </a:lnSpc>
            </a:pPr>
            <a:r>
              <a:rPr lang="zh-CN" altLang="en-US" b="1" dirty="0">
                <a:effectLst/>
              </a:rPr>
              <a:t>主要表现在</a:t>
            </a:r>
            <a:r>
              <a:rPr lang="zh-CN" altLang="en-US" b="1" i="1" u="sng" dirty="0">
                <a:solidFill>
                  <a:srgbClr val="CCFF33"/>
                </a:solidFill>
                <a:effectLst/>
              </a:rPr>
              <a:t>帧的制作</a:t>
            </a:r>
            <a:r>
              <a:rPr lang="zh-CN" altLang="en-US" b="1" dirty="0">
                <a:effectLst/>
              </a:rPr>
              <a:t>上</a:t>
            </a:r>
            <a:endParaRPr lang="zh-CN" altLang="en-US" b="1" dirty="0">
              <a:effectLst/>
            </a:endParaRPr>
          </a:p>
          <a:p>
            <a:pPr lvl="1">
              <a:lnSpc>
                <a:spcPct val="90000"/>
              </a:lnSpc>
            </a:pPr>
            <a:endParaRPr lang="zh-CN" altLang="en-US" b="1" dirty="0">
              <a:effectLst/>
            </a:endParaRPr>
          </a:p>
          <a:p>
            <a:pPr lvl="1">
              <a:lnSpc>
                <a:spcPct val="90000"/>
              </a:lnSpc>
            </a:pPr>
            <a:r>
              <a:rPr lang="zh-CN" altLang="en-US" b="1" i="1" u="sng" dirty="0">
                <a:solidFill>
                  <a:srgbClr val="CCFF33"/>
                </a:solidFill>
                <a:effectLst/>
              </a:rPr>
              <a:t>关键帧</a:t>
            </a:r>
            <a:r>
              <a:rPr lang="zh-CN" altLang="en-US" b="1" dirty="0">
                <a:effectLst/>
              </a:rPr>
              <a:t>通过数字化采集方式得到，或者用交互式图形编辑器生成，对于复杂的形体还可以通过编程来生成</a:t>
            </a:r>
            <a:endParaRPr lang="zh-CN" altLang="en-US" b="1" dirty="0">
              <a:effectLst/>
            </a:endParaRPr>
          </a:p>
          <a:p>
            <a:pPr lvl="1">
              <a:lnSpc>
                <a:spcPct val="90000"/>
              </a:lnSpc>
            </a:pPr>
            <a:endParaRPr lang="zh-CN" altLang="en-US" b="1" dirty="0">
              <a:effectLst/>
            </a:endParaRPr>
          </a:p>
          <a:p>
            <a:pPr lvl="1">
              <a:lnSpc>
                <a:spcPct val="90000"/>
              </a:lnSpc>
            </a:pPr>
            <a:r>
              <a:rPr lang="zh-CN" altLang="en-US" b="1" i="1" u="sng" dirty="0">
                <a:solidFill>
                  <a:srgbClr val="CCFF33"/>
                </a:solidFill>
                <a:effectLst/>
              </a:rPr>
              <a:t>插补帧</a:t>
            </a:r>
            <a:r>
              <a:rPr lang="zh-CN" altLang="en-US" b="1" dirty="0">
                <a:effectLst/>
              </a:rPr>
              <a:t>不再由助理动画师和插补员来完成，而是利用计算机进行自动完成插补帧的制作，包括复杂的运动也由计算机直接完成。 </a:t>
            </a:r>
            <a:endParaRPr lang="zh-CN" altLang="en-US" b="1" dirty="0">
              <a:effectLst/>
            </a:endParaRPr>
          </a:p>
        </p:txBody>
      </p:sp>
      <p:pic>
        <p:nvPicPr>
          <p:cNvPr id="238596" name="图片 23859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74082" name="标题 174081"/>
          <p:cNvSpPr>
            <a:spLocks noGrp="1"/>
          </p:cNvSpPr>
          <p:nvPr>
            <p:ph type="title"/>
          </p:nvPr>
        </p:nvSpPr>
        <p:spPr>
          <a:xfrm>
            <a:off x="914400" y="304800"/>
            <a:ext cx="8553450" cy="1143000"/>
          </a:xfrm>
        </p:spPr>
        <p:txBody>
          <a:bodyPr anchor="ctr" anchorCtr="0"/>
          <a:p>
            <a:r>
              <a:rPr lang="en-US" altLang="zh-CN" sz="4000" dirty="0">
                <a:solidFill>
                  <a:srgbClr val="FFCC00"/>
                </a:solidFill>
                <a:ea typeface="隶书" panose="02010509060101010101" pitchFamily="49" charset="-122"/>
              </a:rPr>
              <a:t>10.1</a:t>
            </a:r>
            <a:r>
              <a:rPr lang="zh-CN" altLang="en-US" sz="4000" dirty="0">
                <a:solidFill>
                  <a:srgbClr val="FFCC00"/>
                </a:solidFill>
                <a:ea typeface="隶书" panose="02010509060101010101" pitchFamily="49" charset="-122"/>
              </a:rPr>
              <a:t>动画技术的起源、发展与应用</a:t>
            </a:r>
            <a:r>
              <a:rPr lang="zh-CN" altLang="en-US" dirty="0">
                <a:solidFill>
                  <a:srgbClr val="FFCC00"/>
                </a:solidFill>
                <a:ea typeface="隶书" panose="02010509060101010101" pitchFamily="49" charset="-122"/>
              </a:rPr>
              <a:t>	</a:t>
            </a:r>
            <a:endParaRPr lang="zh-CN" altLang="en-US" dirty="0">
              <a:solidFill>
                <a:srgbClr val="FFCC00"/>
              </a:solidFill>
              <a:ea typeface="隶书" panose="02010509060101010101" pitchFamily="49" charset="-122"/>
            </a:endParaRPr>
          </a:p>
        </p:txBody>
      </p:sp>
      <p:sp>
        <p:nvSpPr>
          <p:cNvPr id="174083" name="文本占位符 174082"/>
          <p:cNvSpPr>
            <a:spLocks noGrp="1"/>
          </p:cNvSpPr>
          <p:nvPr>
            <p:ph type="body" idx="1"/>
          </p:nvPr>
        </p:nvSpPr>
        <p:spPr>
          <a:xfrm>
            <a:off x="466725" y="2420938"/>
            <a:ext cx="8713788" cy="2592387"/>
          </a:xfrm>
        </p:spPr>
        <p:txBody>
          <a:bodyPr/>
          <a:p>
            <a:pPr>
              <a:lnSpc>
                <a:spcPct val="90000"/>
              </a:lnSpc>
            </a:pPr>
            <a:r>
              <a:rPr lang="zh-CN" altLang="en-US" b="1" dirty="0"/>
              <a:t>是</a:t>
            </a:r>
            <a:r>
              <a:rPr lang="zh-CN" altLang="en-US" b="1" i="1" u="sng" dirty="0">
                <a:solidFill>
                  <a:srgbClr val="CCFF33"/>
                </a:solidFill>
              </a:rPr>
              <a:t>计算机图形学</a:t>
            </a:r>
            <a:r>
              <a:rPr lang="zh-CN" altLang="en-US" b="1" dirty="0"/>
              <a:t>和</a:t>
            </a:r>
            <a:r>
              <a:rPr lang="zh-CN" altLang="en-US" b="1" i="1" u="sng" dirty="0">
                <a:solidFill>
                  <a:srgbClr val="CCFF33"/>
                </a:solidFill>
              </a:rPr>
              <a:t>艺术</a:t>
            </a:r>
            <a:r>
              <a:rPr lang="zh-CN" altLang="en-US" b="1" dirty="0"/>
              <a:t>相结合的产物</a:t>
            </a:r>
            <a:endParaRPr lang="zh-CN" altLang="en-US" b="1" dirty="0"/>
          </a:p>
          <a:p>
            <a:pPr>
              <a:lnSpc>
                <a:spcPct val="90000"/>
              </a:lnSpc>
            </a:pPr>
            <a:endParaRPr lang="zh-CN" altLang="en-US" b="1" dirty="0"/>
          </a:p>
          <a:p>
            <a:pPr>
              <a:lnSpc>
                <a:spcPct val="90000"/>
              </a:lnSpc>
            </a:pPr>
            <a:r>
              <a:rPr lang="zh-CN" altLang="en-US" b="1" dirty="0"/>
              <a:t>综合利用</a:t>
            </a:r>
            <a:r>
              <a:rPr lang="zh-CN" altLang="en-US" b="1" i="1" u="sng" dirty="0">
                <a:solidFill>
                  <a:srgbClr val="CCFF33"/>
                </a:solidFill>
              </a:rPr>
              <a:t>计算机科学</a:t>
            </a:r>
            <a:r>
              <a:rPr lang="zh-CN" altLang="en-US" b="1" dirty="0">
                <a:solidFill>
                  <a:srgbClr val="CCFF33"/>
                </a:solidFill>
              </a:rPr>
              <a:t>、</a:t>
            </a:r>
            <a:r>
              <a:rPr lang="zh-CN" altLang="en-US" b="1" i="1" u="sng" dirty="0">
                <a:solidFill>
                  <a:srgbClr val="CCFF33"/>
                </a:solidFill>
              </a:rPr>
              <a:t>艺术</a:t>
            </a:r>
            <a:r>
              <a:rPr lang="zh-CN" altLang="en-US" b="1" dirty="0">
                <a:solidFill>
                  <a:srgbClr val="CCFF33"/>
                </a:solidFill>
              </a:rPr>
              <a:t>、</a:t>
            </a:r>
            <a:r>
              <a:rPr lang="zh-CN" altLang="en-US" b="1" i="1" u="sng" dirty="0">
                <a:solidFill>
                  <a:srgbClr val="CCFF33"/>
                </a:solidFill>
              </a:rPr>
              <a:t>数学</a:t>
            </a:r>
            <a:r>
              <a:rPr lang="zh-CN" altLang="en-US" b="1" dirty="0">
                <a:solidFill>
                  <a:srgbClr val="CCFF33"/>
                </a:solidFill>
              </a:rPr>
              <a:t>、</a:t>
            </a:r>
            <a:r>
              <a:rPr lang="zh-CN" altLang="en-US" b="1" i="1" u="sng" dirty="0">
                <a:solidFill>
                  <a:srgbClr val="CCFF33"/>
                </a:solidFill>
              </a:rPr>
              <a:t>物理学</a:t>
            </a:r>
            <a:r>
              <a:rPr lang="zh-CN" altLang="en-US" b="1" dirty="0">
                <a:solidFill>
                  <a:srgbClr val="CCFF33"/>
                </a:solidFill>
              </a:rPr>
              <a:t>、</a:t>
            </a:r>
            <a:r>
              <a:rPr lang="zh-CN" altLang="en-US" b="1" i="1" u="sng" dirty="0">
                <a:solidFill>
                  <a:srgbClr val="CCFF33"/>
                </a:solidFill>
              </a:rPr>
              <a:t>生物学</a:t>
            </a:r>
            <a:r>
              <a:rPr lang="zh-CN" altLang="en-US" b="1" dirty="0"/>
              <a:t>和其它相关学科的知识 </a:t>
            </a:r>
            <a:endParaRPr lang="zh-CN" altLang="en-US" b="1" dirty="0"/>
          </a:p>
        </p:txBody>
      </p:sp>
      <p:pic>
        <p:nvPicPr>
          <p:cNvPr id="174084" name="图片 174083"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39618" name="标题 239617"/>
          <p:cNvSpPr>
            <a:spLocks noGrp="1"/>
          </p:cNvSpPr>
          <p:nvPr>
            <p:ph type="title"/>
          </p:nvPr>
        </p:nvSpPr>
        <p:spPr>
          <a:xfrm>
            <a:off x="900113" y="304800"/>
            <a:ext cx="8243887" cy="1431925"/>
          </a:xfrm>
        </p:spPr>
        <p:txBody>
          <a:bodyPr anchor="ctr" anchorCtr="0"/>
          <a:p>
            <a:r>
              <a:rPr lang="zh-CN" altLang="en-US" dirty="0">
                <a:solidFill>
                  <a:srgbClr val="FFCC00"/>
                </a:solidFill>
                <a:ea typeface="隶书" panose="02010509060101010101" pitchFamily="49" charset="-122"/>
              </a:rPr>
              <a:t>计算机在动画中所起的作用</a:t>
            </a:r>
            <a:r>
              <a:rPr lang="zh-CN" altLang="en-US" dirty="0"/>
              <a:t> </a:t>
            </a:r>
            <a:endParaRPr lang="zh-CN" altLang="en-US" dirty="0"/>
          </a:p>
        </p:txBody>
      </p:sp>
      <p:sp>
        <p:nvSpPr>
          <p:cNvPr id="239619" name="文本占位符 239618"/>
          <p:cNvSpPr>
            <a:spLocks noGrp="1"/>
          </p:cNvSpPr>
          <p:nvPr>
            <p:ph type="body" idx="1"/>
          </p:nvPr>
        </p:nvSpPr>
        <p:spPr>
          <a:xfrm>
            <a:off x="395288" y="1981200"/>
            <a:ext cx="8367712" cy="4543425"/>
          </a:xfrm>
        </p:spPr>
        <p:txBody>
          <a:bodyPr/>
          <a:p>
            <a:r>
              <a:rPr lang="zh-CN" altLang="en-US" sz="2800" b="1" dirty="0">
                <a:effectLst/>
              </a:rPr>
              <a:t>随着三维造型技术和计算机动画技术的发展</a:t>
            </a:r>
            <a:r>
              <a:rPr lang="zh-CN" altLang="en-US" sz="2800" dirty="0"/>
              <a:t> </a:t>
            </a:r>
            <a:endParaRPr lang="zh-CN" altLang="en-US" sz="2800" dirty="0"/>
          </a:p>
          <a:p>
            <a:pPr lvl="1"/>
            <a:r>
              <a:rPr lang="zh-CN" altLang="en-US" sz="2400" b="1" dirty="0"/>
              <a:t>在</a:t>
            </a:r>
            <a:r>
              <a:rPr lang="zh-CN" altLang="en-US" sz="2400" b="1" i="1" u="sng" dirty="0">
                <a:solidFill>
                  <a:srgbClr val="CCFF33"/>
                </a:solidFill>
              </a:rPr>
              <a:t>着色</a:t>
            </a:r>
            <a:r>
              <a:rPr lang="zh-CN" altLang="en-US" sz="2400" b="1" dirty="0"/>
              <a:t>方面，画面图像通过交互式计算机系统由用户选择颜色，指定着色区域，并由计算机完成着色工作</a:t>
            </a:r>
            <a:endParaRPr lang="zh-CN" altLang="en-US" sz="2400" b="1" dirty="0"/>
          </a:p>
          <a:p>
            <a:pPr lvl="1"/>
            <a:endParaRPr lang="zh-CN" altLang="en-US" sz="2400" b="1" dirty="0"/>
          </a:p>
          <a:p>
            <a:pPr lvl="1"/>
            <a:r>
              <a:rPr lang="zh-CN" altLang="en-US" sz="2400" b="1" dirty="0"/>
              <a:t>在</a:t>
            </a:r>
            <a:r>
              <a:rPr lang="zh-CN" altLang="en-US" sz="2400" b="1" i="1" u="sng" dirty="0">
                <a:solidFill>
                  <a:srgbClr val="CCFF33"/>
                </a:solidFill>
              </a:rPr>
              <a:t>拍摄</a:t>
            </a:r>
            <a:r>
              <a:rPr lang="zh-CN" altLang="en-US" sz="2400" b="1" dirty="0"/>
              <a:t>方面，用计算机控制摄像机的运动，也可用编程的方法形成虚拟摄像机模拟摄像机的运动</a:t>
            </a:r>
            <a:endParaRPr lang="zh-CN" altLang="en-US" sz="2400" b="1" dirty="0"/>
          </a:p>
          <a:p>
            <a:pPr lvl="1"/>
            <a:endParaRPr lang="zh-CN" altLang="en-US" sz="2400" b="1" dirty="0"/>
          </a:p>
          <a:p>
            <a:pPr lvl="1"/>
            <a:r>
              <a:rPr lang="zh-CN" altLang="en-US" sz="2400" b="1" dirty="0"/>
              <a:t>在</a:t>
            </a:r>
            <a:r>
              <a:rPr lang="zh-CN" altLang="en-US" sz="2400" b="1" i="1" u="sng" dirty="0">
                <a:solidFill>
                  <a:srgbClr val="CCFF33"/>
                </a:solidFill>
              </a:rPr>
              <a:t>后期制作</a:t>
            </a:r>
            <a:r>
              <a:rPr lang="zh-CN" altLang="en-US" sz="2400" b="1" dirty="0"/>
              <a:t>阶段，用计算机完成编辑和声音合成</a:t>
            </a:r>
            <a:endParaRPr lang="zh-CN" altLang="en-US" sz="2400" b="1" dirty="0"/>
          </a:p>
        </p:txBody>
      </p:sp>
      <p:pic>
        <p:nvPicPr>
          <p:cNvPr id="239620" name="图片 23961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9619">
                                            <p:txEl>
                                              <p:charRg st="21" end="68"/>
                                            </p:txEl>
                                          </p:spTgt>
                                        </p:tgtEl>
                                        <p:attrNameLst>
                                          <p:attrName>style.visibility</p:attrName>
                                        </p:attrNameLst>
                                      </p:cBhvr>
                                      <p:to>
                                        <p:strVal val="visible"/>
                                      </p:to>
                                    </p:set>
                                    <p:animEffect transition="in" filter="wipe(left)">
                                      <p:cBhvr>
                                        <p:cTn id="7" dur="500"/>
                                        <p:tgtEl>
                                          <p:spTgt spid="239619">
                                            <p:txEl>
                                              <p:charRg st="21" end="6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9619">
                                            <p:txEl>
                                              <p:charRg st="69" end="112"/>
                                            </p:txEl>
                                          </p:spTgt>
                                        </p:tgtEl>
                                        <p:attrNameLst>
                                          <p:attrName>style.visibility</p:attrName>
                                        </p:attrNameLst>
                                      </p:cBhvr>
                                      <p:to>
                                        <p:strVal val="visible"/>
                                      </p:to>
                                    </p:set>
                                    <p:animEffect transition="in" filter="wipe(left)">
                                      <p:cBhvr>
                                        <p:cTn id="12" dur="500"/>
                                        <p:tgtEl>
                                          <p:spTgt spid="239619">
                                            <p:txEl>
                                              <p:charRg st="69" end="1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619">
                                            <p:txEl>
                                              <p:charRg st="113" end="135"/>
                                            </p:txEl>
                                          </p:spTgt>
                                        </p:tgtEl>
                                        <p:attrNameLst>
                                          <p:attrName>style.visibility</p:attrName>
                                        </p:attrNameLst>
                                      </p:cBhvr>
                                      <p:to>
                                        <p:strVal val="visible"/>
                                      </p:to>
                                    </p:set>
                                    <p:animEffect transition="in" filter="wipe(left)">
                                      <p:cBhvr>
                                        <p:cTn id="17" dur="500"/>
                                        <p:tgtEl>
                                          <p:spTgt spid="239619">
                                            <p:txEl>
                                              <p:charRg st="113" end="1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70658" name="标题 70657"/>
          <p:cNvSpPr>
            <a:spLocks noGrp="1"/>
          </p:cNvSpPr>
          <p:nvPr>
            <p:ph type="title"/>
          </p:nvPr>
        </p:nvSpPr>
        <p:spPr>
          <a:xfrm>
            <a:off x="1066800" y="268288"/>
            <a:ext cx="7543800" cy="1431925"/>
          </a:xfrm>
        </p:spPr>
        <p:txBody>
          <a:bodyPr anchor="ctr" anchorCtr="0"/>
          <a:p>
            <a:r>
              <a:rPr lang="zh-CN" altLang="en-US" dirty="0">
                <a:solidFill>
                  <a:srgbClr val="FFCC00"/>
                </a:solidFill>
                <a:ea typeface="隶书" panose="02010509060101010101" pitchFamily="49" charset="-122"/>
              </a:rPr>
              <a:t>计算机动画系统的分类</a:t>
            </a:r>
            <a:endParaRPr lang="zh-CN" altLang="en-US" dirty="0">
              <a:solidFill>
                <a:srgbClr val="FFCC00"/>
              </a:solidFill>
              <a:ea typeface="隶书" panose="02010509060101010101" pitchFamily="49" charset="-122"/>
            </a:endParaRPr>
          </a:p>
        </p:txBody>
      </p:sp>
      <p:sp>
        <p:nvSpPr>
          <p:cNvPr id="70669" name="文本占位符 70668"/>
          <p:cNvSpPr>
            <a:spLocks noGrp="1"/>
          </p:cNvSpPr>
          <p:nvPr>
            <p:ph type="body" sz="half" idx="1"/>
          </p:nvPr>
        </p:nvSpPr>
        <p:spPr>
          <a:xfrm>
            <a:off x="71438" y="1844675"/>
            <a:ext cx="3924300" cy="655638"/>
          </a:xfrm>
        </p:spPr>
        <p:txBody>
          <a:bodyPr/>
          <a:p>
            <a:pPr>
              <a:buClr>
                <a:schemeClr val="hlink"/>
              </a:buClr>
              <a:buSzTx/>
              <a:buFont typeface="Wingdings" panose="05000000000000000000" pitchFamily="2" charset="2"/>
              <a:buNone/>
            </a:pPr>
            <a:r>
              <a:rPr lang="zh-CN" altLang="en-US" sz="2800" b="1" dirty="0"/>
              <a:t>根据系统的功能分五级</a:t>
            </a:r>
            <a:endParaRPr lang="zh-CN" altLang="en-US" sz="2800" b="1" dirty="0"/>
          </a:p>
        </p:txBody>
      </p:sp>
      <p:grpSp>
        <p:nvGrpSpPr>
          <p:cNvPr id="70661" name="组合 70660"/>
          <p:cNvGrpSpPr>
            <a:grpSpLocks noChangeAspect="1"/>
          </p:cNvGrpSpPr>
          <p:nvPr/>
        </p:nvGrpSpPr>
        <p:grpSpPr>
          <a:xfrm>
            <a:off x="900113" y="2349500"/>
            <a:ext cx="3697287" cy="4114800"/>
            <a:chOff x="1665" y="940"/>
            <a:chExt cx="2386" cy="2356"/>
          </a:xfrm>
        </p:grpSpPr>
        <p:sp>
          <p:nvSpPr>
            <p:cNvPr id="70660" name="矩形 70659"/>
            <p:cNvSpPr>
              <a:spLocks noChangeAspect="1" noTextEdit="1"/>
            </p:cNvSpPr>
            <p:nvPr/>
          </p:nvSpPr>
          <p:spPr>
            <a:xfrm>
              <a:off x="1665" y="940"/>
              <a:ext cx="2386" cy="2356"/>
            </a:xfrm>
            <a:prstGeom prst="rect">
              <a:avLst/>
            </a:prstGeom>
            <a:noFill/>
            <a:ln w="9525">
              <a:noFill/>
            </a:ln>
          </p:spPr>
          <p:txBody>
            <a:bodyPr/>
            <a:p>
              <a:endParaRPr lang="zh-CN" altLang="en-US"/>
            </a:p>
          </p:txBody>
        </p:sp>
        <p:sp>
          <p:nvSpPr>
            <p:cNvPr id="70666" name="_s70666"/>
            <p:cNvSpPr>
              <a:spLocks noTextEdit="1"/>
            </p:cNvSpPr>
            <p:nvPr/>
          </p:nvSpPr>
          <p:spPr>
            <a:xfrm>
              <a:off x="1687" y="1241"/>
              <a:ext cx="1755" cy="1755"/>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2160" y="10800"/>
                  </a:moveTo>
                  <a:arcTo wR="8640" hR="8640" stAng="10800000" swAng="-5400000"/>
                  <a:arcTo wR="8640" hR="8640" stAng="5400000" swAng="-5400000"/>
                  <a:arcTo wR="8640" hR="8640" stAng="0" swAng="-5400000"/>
                  <a:arcTo wR="8640" hR="8640" stAng="-5400000" swAng="-5400000"/>
                  <a:close/>
                </a:path>
              </a:pathLst>
            </a:custGeom>
            <a:solidFill>
              <a:srgbClr val="800080"/>
            </a:solidFill>
            <a:ln w="9525" cap="flat" cmpd="sng">
              <a:solidFill>
                <a:schemeClr val="tx1"/>
              </a:solidFill>
              <a:prstDash val="solid"/>
              <a:headEnd type="none" w="med" len="med"/>
              <a:tailEnd type="none" w="med" len="med"/>
            </a:ln>
          </p:spPr>
          <p:txBody>
            <a:bodyPr/>
            <a:p>
              <a:endParaRPr lang="zh-CN" altLang="en-US"/>
            </a:p>
          </p:txBody>
        </p:sp>
        <p:sp>
          <p:nvSpPr>
            <p:cNvPr id="70667" name="_s70667"/>
            <p:cNvSpPr/>
            <p:nvPr/>
          </p:nvSpPr>
          <p:spPr>
            <a:xfrm>
              <a:off x="3679" y="1725"/>
              <a:ext cx="352" cy="195"/>
            </a:xfrm>
            <a:prstGeom prst="callout2">
              <a:avLst>
                <a:gd name="adj1" fmla="val 33644"/>
                <a:gd name="adj2" fmla="val -13995"/>
                <a:gd name="adj3" fmla="val 33644"/>
                <a:gd name="adj4" fmla="val -22157"/>
                <a:gd name="adj5" fmla="val 201403"/>
                <a:gd name="adj6" fmla="val -92130"/>
              </a:avLst>
            </a:prstGeom>
            <a:noFill/>
            <a:ln w="9525" cap="flat" cmpd="sng">
              <a:solidFill>
                <a:schemeClr val="tx1"/>
              </a:solidFill>
              <a:prstDash val="solid"/>
              <a:miter/>
              <a:headEnd type="none" w="med" len="med"/>
              <a:tailEnd type="none" w="med" len="med"/>
            </a:ln>
          </p:spPr>
          <p:txBody>
            <a:bodyPr wrap="none"/>
            <a:p>
              <a:r>
                <a:rPr lang="zh-CN" altLang="en-US" b="1" dirty="0">
                  <a:latin typeface="Arial" panose="020B0604020202020204" pitchFamily="34" charset="0"/>
                </a:rPr>
                <a:t>五级</a:t>
              </a:r>
              <a:endParaRPr lang="zh-CN" altLang="en-US" b="1" dirty="0">
                <a:latin typeface="Arial" panose="020B0604020202020204" pitchFamily="34" charset="0"/>
              </a:endParaRPr>
            </a:p>
          </p:txBody>
        </p:sp>
        <p:sp>
          <p:nvSpPr>
            <p:cNvPr id="70664" name="_s70664"/>
            <p:cNvSpPr>
              <a:spLocks noTextEdit="1"/>
            </p:cNvSpPr>
            <p:nvPr/>
          </p:nvSpPr>
          <p:spPr>
            <a:xfrm>
              <a:off x="1862" y="1416"/>
              <a:ext cx="1404" cy="1404"/>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2700" y="10800"/>
                  </a:moveTo>
                  <a:arcTo wR="8100" hR="8100" stAng="10800000" swAng="-5400000"/>
                  <a:arcTo wR="8100" hR="8100" stAng="5400000" swAng="-5400000"/>
                  <a:arcTo wR="8100" hR="8100" stAng="0" swAng="-5400000"/>
                  <a:arcTo wR="8100" hR="8100" stAng="-5400000" swAng="-5400000"/>
                  <a:close/>
                </a:path>
              </a:pathLst>
            </a:custGeom>
            <a:solidFill>
              <a:srgbClr val="3366FF"/>
            </a:solidFill>
            <a:ln w="9525" cap="flat" cmpd="sng">
              <a:solidFill>
                <a:schemeClr val="tx1"/>
              </a:solidFill>
              <a:prstDash val="solid"/>
              <a:headEnd type="none" w="med" len="med"/>
              <a:tailEnd type="none" w="med" len="med"/>
            </a:ln>
          </p:spPr>
          <p:txBody>
            <a:bodyPr/>
            <a:p>
              <a:endParaRPr lang="zh-CN" altLang="en-US"/>
            </a:p>
          </p:txBody>
        </p:sp>
        <p:sp>
          <p:nvSpPr>
            <p:cNvPr id="70665" name="_s70665"/>
            <p:cNvSpPr/>
            <p:nvPr/>
          </p:nvSpPr>
          <p:spPr>
            <a:xfrm>
              <a:off x="3679" y="1530"/>
              <a:ext cx="352" cy="195"/>
            </a:xfrm>
            <a:prstGeom prst="callout2">
              <a:avLst>
                <a:gd name="adj1" fmla="val 33486"/>
                <a:gd name="adj2" fmla="val -13995"/>
                <a:gd name="adj3" fmla="val 33486"/>
                <a:gd name="adj4" fmla="val -22157"/>
                <a:gd name="adj5" fmla="val 301394"/>
                <a:gd name="adj6" fmla="val -141981"/>
              </a:avLst>
            </a:prstGeom>
            <a:noFill/>
            <a:ln w="9525" cap="flat" cmpd="sng">
              <a:solidFill>
                <a:schemeClr val="tx1"/>
              </a:solidFill>
              <a:prstDash val="solid"/>
              <a:miter/>
              <a:headEnd type="none" w="med" len="med"/>
              <a:tailEnd type="none" w="med" len="med"/>
            </a:ln>
          </p:spPr>
          <p:txBody>
            <a:bodyPr wrap="none"/>
            <a:p>
              <a:r>
                <a:rPr lang="zh-CN" altLang="en-US" b="1" dirty="0">
                  <a:latin typeface="Arial" panose="020B0604020202020204" pitchFamily="34" charset="0"/>
                </a:rPr>
                <a:t>四级</a:t>
              </a:r>
              <a:endParaRPr lang="zh-CN" altLang="en-US" b="1" dirty="0">
                <a:latin typeface="Arial" panose="020B0604020202020204" pitchFamily="34" charset="0"/>
              </a:endParaRPr>
            </a:p>
          </p:txBody>
        </p:sp>
        <p:sp>
          <p:nvSpPr>
            <p:cNvPr id="70672" name="_s70672"/>
            <p:cNvSpPr>
              <a:spLocks noTextEdit="1"/>
            </p:cNvSpPr>
            <p:nvPr/>
          </p:nvSpPr>
          <p:spPr>
            <a:xfrm>
              <a:off x="2038" y="1592"/>
              <a:ext cx="1053" cy="1053"/>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3600" y="10800"/>
                  </a:moveTo>
                  <a:arcTo wR="7200" hR="7200" stAng="10800000" swAng="-5400000"/>
                  <a:arcTo wR="7200" hR="7200" stAng="5400000" swAng="-5400000"/>
                  <a:arcTo wR="7200" hR="7200" stAng="0" swAng="-5400000"/>
                  <a:arcTo wR="7200" hR="7200" stAng="-5400000" swAng="-5400000"/>
                  <a:close/>
                </a:path>
              </a:pathLst>
            </a:custGeom>
            <a:solidFill>
              <a:srgbClr val="CCFF33"/>
            </a:solidFill>
            <a:ln w="9525" cap="flat" cmpd="sng">
              <a:solidFill>
                <a:schemeClr val="tx1"/>
              </a:solidFill>
              <a:prstDash val="solid"/>
              <a:headEnd type="none" w="med" len="med"/>
              <a:tailEnd type="none" w="med" len="med"/>
            </a:ln>
          </p:spPr>
          <p:txBody>
            <a:bodyPr/>
            <a:p>
              <a:endParaRPr lang="zh-CN" altLang="en-US"/>
            </a:p>
          </p:txBody>
        </p:sp>
        <p:sp>
          <p:nvSpPr>
            <p:cNvPr id="70673" name="_s70673"/>
            <p:cNvSpPr/>
            <p:nvPr/>
          </p:nvSpPr>
          <p:spPr>
            <a:xfrm>
              <a:off x="3679" y="1335"/>
              <a:ext cx="352" cy="195"/>
            </a:xfrm>
            <a:prstGeom prst="callout2">
              <a:avLst>
                <a:gd name="adj1" fmla="val 33644"/>
                <a:gd name="adj2" fmla="val -13995"/>
                <a:gd name="adj3" fmla="val 33644"/>
                <a:gd name="adj4" fmla="val -22157"/>
                <a:gd name="adj5" fmla="val 401403"/>
                <a:gd name="adj6" fmla="val -191838"/>
              </a:avLst>
            </a:prstGeom>
            <a:noFill/>
            <a:ln w="9525" cap="flat" cmpd="sng">
              <a:solidFill>
                <a:schemeClr val="tx1"/>
              </a:solidFill>
              <a:prstDash val="solid"/>
              <a:miter/>
              <a:headEnd type="none" w="med" len="med"/>
              <a:tailEnd type="none" w="med" len="med"/>
            </a:ln>
          </p:spPr>
          <p:txBody>
            <a:bodyPr wrap="none"/>
            <a:p>
              <a:endParaRPr dirty="0">
                <a:latin typeface="Arial" panose="020B0604020202020204" pitchFamily="34" charset="0"/>
              </a:endParaRPr>
            </a:p>
          </p:txBody>
        </p:sp>
        <p:sp>
          <p:nvSpPr>
            <p:cNvPr id="70662" name="_s70662"/>
            <p:cNvSpPr>
              <a:spLocks noTextEdit="1"/>
            </p:cNvSpPr>
            <p:nvPr/>
          </p:nvSpPr>
          <p:spPr>
            <a:xfrm>
              <a:off x="2213" y="1767"/>
              <a:ext cx="702" cy="702"/>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CC00"/>
            </a:solidFill>
            <a:ln w="9525" cap="flat" cmpd="sng">
              <a:solidFill>
                <a:schemeClr val="tx1"/>
              </a:solidFill>
              <a:prstDash val="solid"/>
              <a:headEnd type="none" w="med" len="med"/>
              <a:tailEnd type="none" w="med" len="med"/>
            </a:ln>
          </p:spPr>
          <p:txBody>
            <a:bodyPr/>
            <a:p>
              <a:endParaRPr lang="zh-CN" altLang="en-US"/>
            </a:p>
          </p:txBody>
        </p:sp>
        <p:sp>
          <p:nvSpPr>
            <p:cNvPr id="70663" name="_s70663"/>
            <p:cNvSpPr/>
            <p:nvPr/>
          </p:nvSpPr>
          <p:spPr>
            <a:xfrm>
              <a:off x="3679" y="1140"/>
              <a:ext cx="352" cy="195"/>
            </a:xfrm>
            <a:prstGeom prst="callout2">
              <a:avLst>
                <a:gd name="adj1" fmla="val 33486"/>
                <a:gd name="adj2" fmla="val -13995"/>
                <a:gd name="adj3" fmla="val 33486"/>
                <a:gd name="adj4" fmla="val -22157"/>
                <a:gd name="adj5" fmla="val 501394"/>
                <a:gd name="adj6" fmla="val -241690"/>
              </a:avLst>
            </a:prstGeom>
            <a:noFill/>
            <a:ln w="9525" cap="flat" cmpd="sng">
              <a:solidFill>
                <a:schemeClr val="tx1"/>
              </a:solidFill>
              <a:prstDash val="solid"/>
              <a:miter/>
              <a:headEnd type="none" w="med" len="med"/>
              <a:tailEnd type="none" w="med" len="med"/>
            </a:ln>
          </p:spPr>
          <p:txBody>
            <a:bodyPr wrap="none"/>
            <a:p>
              <a:endParaRPr dirty="0">
                <a:latin typeface="Arial" panose="020B0604020202020204" pitchFamily="34" charset="0"/>
              </a:endParaRPr>
            </a:p>
          </p:txBody>
        </p:sp>
        <p:sp>
          <p:nvSpPr>
            <p:cNvPr id="70670" name="_s70670"/>
            <p:cNvSpPr>
              <a:spLocks noTextEdit="1"/>
            </p:cNvSpPr>
            <p:nvPr/>
          </p:nvSpPr>
          <p:spPr>
            <a:xfrm>
              <a:off x="2389" y="1943"/>
              <a:ext cx="351" cy="351"/>
            </a:xfrm>
            <a:prstGeom prst="ellipse">
              <a:avLst/>
            </a:prstGeom>
            <a:solidFill>
              <a:srgbClr val="FF6600"/>
            </a:solidFill>
            <a:ln w="9525" cap="flat" cmpd="sng">
              <a:solidFill>
                <a:schemeClr val="tx1"/>
              </a:solidFill>
              <a:prstDash val="solid"/>
              <a:headEnd type="none" w="med" len="med"/>
              <a:tailEnd type="none" w="med" len="med"/>
            </a:ln>
          </p:spPr>
          <p:txBody>
            <a:bodyPr/>
            <a:p>
              <a:endParaRPr lang="zh-CN" altLang="en-US"/>
            </a:p>
          </p:txBody>
        </p:sp>
        <p:sp>
          <p:nvSpPr>
            <p:cNvPr id="70671" name="_s70671"/>
            <p:cNvSpPr/>
            <p:nvPr/>
          </p:nvSpPr>
          <p:spPr>
            <a:xfrm>
              <a:off x="3679" y="945"/>
              <a:ext cx="352" cy="195"/>
            </a:xfrm>
            <a:prstGeom prst="callout2">
              <a:avLst>
                <a:gd name="adj1" fmla="val 33644"/>
                <a:gd name="adj2" fmla="val -13995"/>
                <a:gd name="adj3" fmla="val 33644"/>
                <a:gd name="adj4" fmla="val -22157"/>
                <a:gd name="adj5" fmla="val 601403"/>
                <a:gd name="adj6" fmla="val -316620"/>
              </a:avLst>
            </a:prstGeom>
            <a:noFill/>
            <a:ln w="9525" cap="flat" cmpd="sng">
              <a:solidFill>
                <a:schemeClr val="tx1"/>
              </a:solidFill>
              <a:prstDash val="solid"/>
              <a:miter/>
              <a:headEnd type="none" w="med" len="med"/>
              <a:tailEnd type="none" w="med" len="med"/>
            </a:ln>
          </p:spPr>
          <p:txBody>
            <a:bodyPr wrap="none"/>
            <a:p>
              <a:r>
                <a:rPr lang="zh-CN" altLang="en-US" b="1" dirty="0">
                  <a:latin typeface="Arial" panose="020B0604020202020204" pitchFamily="34" charset="0"/>
                </a:rPr>
                <a:t>一级</a:t>
              </a:r>
              <a:endParaRPr lang="zh-CN" altLang="en-US" b="1" dirty="0">
                <a:latin typeface="Arial" panose="020B0604020202020204" pitchFamily="34" charset="0"/>
              </a:endParaRPr>
            </a:p>
            <a:p>
              <a:r>
                <a:rPr lang="zh-CN" altLang="en-US" b="1" dirty="0">
                  <a:latin typeface="Arial" panose="020B0604020202020204" pitchFamily="34" charset="0"/>
                </a:rPr>
                <a:t>二级	</a:t>
              </a:r>
              <a:endParaRPr lang="zh-CN" altLang="en-US" b="1" dirty="0">
                <a:latin typeface="Arial" panose="020B0604020202020204" pitchFamily="34" charset="0"/>
              </a:endParaRPr>
            </a:p>
            <a:p>
              <a:r>
                <a:rPr lang="zh-CN" altLang="en-US" b="1" dirty="0">
                  <a:latin typeface="Arial" panose="020B0604020202020204" pitchFamily="34" charset="0"/>
                </a:rPr>
                <a:t>三级</a:t>
              </a:r>
              <a:endParaRPr lang="zh-CN" altLang="en-US" b="1" dirty="0">
                <a:latin typeface="Arial" panose="020B0604020202020204" pitchFamily="34" charset="0"/>
              </a:endParaRPr>
            </a:p>
          </p:txBody>
        </p:sp>
      </p:grpSp>
      <p:sp>
        <p:nvSpPr>
          <p:cNvPr id="70675" name="线形标注 2 70674"/>
          <p:cNvSpPr/>
          <p:nvPr/>
        </p:nvSpPr>
        <p:spPr>
          <a:xfrm>
            <a:off x="6084888" y="1874838"/>
            <a:ext cx="2663825" cy="690562"/>
          </a:xfrm>
          <a:prstGeom prst="borderCallout2">
            <a:avLst>
              <a:gd name="adj1" fmla="val 16551"/>
              <a:gd name="adj2" fmla="val -2861"/>
              <a:gd name="adj3" fmla="val 16551"/>
              <a:gd name="adj4" fmla="val -28782"/>
              <a:gd name="adj5" fmla="val 85287"/>
              <a:gd name="adj6" fmla="val -55782"/>
            </a:avLst>
          </a:prstGeom>
          <a:solidFill>
            <a:srgbClr val="008000"/>
          </a:solidFill>
          <a:ln w="9525" cap="flat" cmpd="sng">
            <a:solidFill>
              <a:srgbClr val="FFFF99"/>
            </a:solidFill>
            <a:prstDash val="solid"/>
            <a:miter/>
            <a:headEnd type="none" w="med" len="med"/>
            <a:tailEnd type="none" w="med" len="med"/>
          </a:ln>
        </p:spPr>
        <p:txBody>
          <a:bodyPr/>
          <a:p>
            <a:pPr algn="ctr"/>
            <a:r>
              <a:rPr lang="zh-CN" altLang="en-US" b="1" dirty="0">
                <a:effectLst>
                  <a:outerShdw blurRad="38100" dist="38100" dir="2700000">
                    <a:srgbClr val="000000"/>
                  </a:outerShdw>
                </a:effectLst>
                <a:latin typeface="Tahoma" panose="020B0604030504040204" pitchFamily="34" charset="0"/>
              </a:rPr>
              <a:t>交互式造型、着色，相当于一个图形编辑器</a:t>
            </a:r>
            <a:endParaRPr lang="zh-CN" altLang="en-US" b="1" dirty="0">
              <a:effectLst>
                <a:outerShdw blurRad="38100" dist="38100" dir="2700000">
                  <a:srgbClr val="000000"/>
                </a:outerShdw>
              </a:effectLst>
              <a:latin typeface="Tahoma" panose="020B0604030504040204" pitchFamily="34" charset="0"/>
            </a:endParaRPr>
          </a:p>
        </p:txBody>
      </p:sp>
      <p:sp>
        <p:nvSpPr>
          <p:cNvPr id="70676" name="线形标注 2 70675"/>
          <p:cNvSpPr/>
          <p:nvPr/>
        </p:nvSpPr>
        <p:spPr>
          <a:xfrm>
            <a:off x="6084888" y="2667000"/>
            <a:ext cx="2663825" cy="690563"/>
          </a:xfrm>
          <a:prstGeom prst="borderCallout2">
            <a:avLst>
              <a:gd name="adj1" fmla="val 16551"/>
              <a:gd name="adj2" fmla="val -2861"/>
              <a:gd name="adj3" fmla="val 16551"/>
              <a:gd name="adj4" fmla="val -29083"/>
              <a:gd name="adj5" fmla="val 24597"/>
              <a:gd name="adj6" fmla="val -56375"/>
            </a:avLst>
          </a:prstGeom>
          <a:solidFill>
            <a:srgbClr val="008000"/>
          </a:solidFill>
          <a:ln w="9525" cap="flat" cmpd="sng">
            <a:solidFill>
              <a:srgbClr val="FFFF99"/>
            </a:solidFill>
            <a:prstDash val="solid"/>
            <a:miter/>
            <a:headEnd type="none" w="med" len="med"/>
            <a:tailEnd type="none" w="med" len="med"/>
          </a:ln>
        </p:spPr>
        <p:txBody>
          <a:bodyPr/>
          <a:p>
            <a:pPr algn="ctr"/>
            <a:r>
              <a:rPr lang="zh-CN" altLang="en-US" b="1" dirty="0">
                <a:effectLst>
                  <a:outerShdw blurRad="38100" dist="38100" dir="2700000">
                    <a:srgbClr val="000000"/>
                  </a:outerShdw>
                </a:effectLst>
                <a:latin typeface="Tahoma" panose="020B0604030504040204" pitchFamily="34" charset="0"/>
              </a:rPr>
              <a:t>计算并生成插补帧，代替插补员的工作</a:t>
            </a:r>
            <a:endParaRPr lang="zh-CN" altLang="en-US" b="1" dirty="0">
              <a:effectLst>
                <a:outerShdw blurRad="38100" dist="38100" dir="2700000">
                  <a:srgbClr val="000000"/>
                </a:outerShdw>
              </a:effectLst>
              <a:latin typeface="Tahoma" panose="020B0604030504040204" pitchFamily="34" charset="0"/>
            </a:endParaRPr>
          </a:p>
        </p:txBody>
      </p:sp>
      <p:sp>
        <p:nvSpPr>
          <p:cNvPr id="70677" name="线形标注 2 70676"/>
          <p:cNvSpPr/>
          <p:nvPr/>
        </p:nvSpPr>
        <p:spPr>
          <a:xfrm>
            <a:off x="6084888" y="3603625"/>
            <a:ext cx="2663825" cy="401638"/>
          </a:xfrm>
          <a:prstGeom prst="borderCallout2">
            <a:avLst>
              <a:gd name="adj1" fmla="val 28458"/>
              <a:gd name="adj2" fmla="val -2861"/>
              <a:gd name="adj3" fmla="val 28458"/>
              <a:gd name="adj4" fmla="val -28843"/>
              <a:gd name="adj5" fmla="val -120556"/>
              <a:gd name="adj6" fmla="val -55843"/>
            </a:avLst>
          </a:prstGeom>
          <a:solidFill>
            <a:srgbClr val="008000"/>
          </a:solidFill>
          <a:ln w="9525" cap="flat" cmpd="sng">
            <a:solidFill>
              <a:srgbClr val="FFFF99"/>
            </a:solidFill>
            <a:prstDash val="solid"/>
            <a:miter/>
            <a:headEnd type="none" w="med" len="med"/>
            <a:tailEnd type="none" w="med" len="med"/>
          </a:ln>
        </p:spPr>
        <p:txBody>
          <a:bodyPr/>
          <a:p>
            <a:pPr algn="ctr"/>
            <a:r>
              <a:rPr lang="zh-CN" altLang="en-US" b="1" dirty="0">
                <a:effectLst>
                  <a:outerShdw blurRad="38100" dist="38100" dir="2700000">
                    <a:srgbClr val="000000"/>
                  </a:outerShdw>
                </a:effectLst>
                <a:latin typeface="Tahoma" panose="020B0604030504040204" pitchFamily="34" charset="0"/>
              </a:rPr>
              <a:t>模拟虚拟摄像机操作</a:t>
            </a:r>
            <a:endParaRPr lang="zh-CN" altLang="en-US" b="1" dirty="0">
              <a:effectLst>
                <a:outerShdw blurRad="38100" dist="38100" dir="2700000">
                  <a:srgbClr val="000000"/>
                </a:outerShdw>
              </a:effectLst>
              <a:latin typeface="Tahoma" panose="020B0604030504040204" pitchFamily="34" charset="0"/>
            </a:endParaRPr>
          </a:p>
        </p:txBody>
      </p:sp>
      <p:sp>
        <p:nvSpPr>
          <p:cNvPr id="70678" name="线形标注 2 70677"/>
          <p:cNvSpPr/>
          <p:nvPr/>
        </p:nvSpPr>
        <p:spPr>
          <a:xfrm>
            <a:off x="6084888" y="4467225"/>
            <a:ext cx="2663825" cy="401638"/>
          </a:xfrm>
          <a:prstGeom prst="borderCallout2">
            <a:avLst>
              <a:gd name="adj1" fmla="val 28458"/>
              <a:gd name="adj2" fmla="val -2861"/>
              <a:gd name="adj3" fmla="val 28458"/>
              <a:gd name="adj4" fmla="val -28843"/>
              <a:gd name="adj5" fmla="val -200000"/>
              <a:gd name="adj6" fmla="val -55782"/>
            </a:avLst>
          </a:prstGeom>
          <a:solidFill>
            <a:srgbClr val="008000"/>
          </a:solidFill>
          <a:ln w="9525" cap="flat" cmpd="sng">
            <a:solidFill>
              <a:srgbClr val="FFFF99"/>
            </a:solidFill>
            <a:prstDash val="solid"/>
            <a:miter/>
            <a:headEnd type="none" w="med" len="med"/>
            <a:tailEnd type="none" w="med" len="med"/>
          </a:ln>
        </p:spPr>
        <p:txBody>
          <a:bodyPr/>
          <a:p>
            <a:pPr algn="ctr"/>
            <a:r>
              <a:rPr lang="zh-CN" altLang="en-US" b="1" dirty="0">
                <a:effectLst>
                  <a:outerShdw blurRad="38100" dist="38100" dir="2700000">
                    <a:srgbClr val="000000"/>
                  </a:outerShdw>
                </a:effectLst>
                <a:latin typeface="Tahoma" panose="020B0604030504040204" pitchFamily="34" charset="0"/>
              </a:rPr>
              <a:t>定义角色，动画形体</a:t>
            </a:r>
            <a:endParaRPr lang="zh-CN" altLang="en-US" b="1" dirty="0">
              <a:effectLst>
                <a:outerShdw blurRad="38100" dist="38100" dir="2700000">
                  <a:srgbClr val="000000"/>
                </a:outerShdw>
              </a:effectLst>
              <a:latin typeface="Tahoma" panose="020B0604030504040204" pitchFamily="34" charset="0"/>
            </a:endParaRPr>
          </a:p>
        </p:txBody>
      </p:sp>
      <p:sp>
        <p:nvSpPr>
          <p:cNvPr id="70679" name="线形标注 2 70678"/>
          <p:cNvSpPr/>
          <p:nvPr/>
        </p:nvSpPr>
        <p:spPr>
          <a:xfrm>
            <a:off x="6084888" y="5187950"/>
            <a:ext cx="2663825" cy="833438"/>
          </a:xfrm>
          <a:prstGeom prst="borderCallout2">
            <a:avLst>
              <a:gd name="adj1" fmla="val 13713"/>
              <a:gd name="adj2" fmla="val -2861"/>
              <a:gd name="adj3" fmla="val 13713"/>
              <a:gd name="adj4" fmla="val -32838"/>
              <a:gd name="adj5" fmla="val -133144"/>
              <a:gd name="adj6" fmla="val -63944"/>
            </a:avLst>
          </a:prstGeom>
          <a:solidFill>
            <a:srgbClr val="008000"/>
          </a:solidFill>
          <a:ln w="9525" cap="flat" cmpd="sng">
            <a:solidFill>
              <a:srgbClr val="FFFF99"/>
            </a:solidFill>
            <a:prstDash val="solid"/>
            <a:miter/>
            <a:headEnd type="none" w="med" len="med"/>
            <a:tailEnd type="none" w="med" len="med"/>
          </a:ln>
        </p:spPr>
        <p:txBody>
          <a:bodyPr/>
          <a:p>
            <a:pPr algn="ctr"/>
            <a:r>
              <a:rPr lang="zh-CN" altLang="en-US" b="1" dirty="0">
                <a:effectLst>
                  <a:outerShdw blurRad="38100" dist="38100" dir="2700000">
                    <a:srgbClr val="000000"/>
                  </a:outerShdw>
                </a:effectLst>
                <a:latin typeface="Tahoma" panose="020B0604030504040204" pitchFamily="34" charset="0"/>
              </a:rPr>
              <a:t>具有学习能力，有待于人工智能技术的发展</a:t>
            </a:r>
            <a:r>
              <a:rPr lang="zh-CN" altLang="en-US" b="1" dirty="0">
                <a:latin typeface="Tahoma" panose="020B0604030504040204" pitchFamily="34" charset="0"/>
              </a:rPr>
              <a:t> </a:t>
            </a:r>
            <a:endParaRPr lang="zh-CN" altLang="en-US" b="1" dirty="0">
              <a:latin typeface="Tahoma" panose="020B0604030504040204" pitchFamily="34" charset="0"/>
            </a:endParaRPr>
          </a:p>
        </p:txBody>
      </p:sp>
      <p:pic>
        <p:nvPicPr>
          <p:cNvPr id="70680" name="图片 7067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70661"/>
                                        </p:tgtEl>
                                        <p:attrNameLst>
                                          <p:attrName>style.visibility</p:attrName>
                                        </p:attrNameLst>
                                      </p:cBhvr>
                                      <p:to>
                                        <p:strVal val="visible"/>
                                      </p:to>
                                    </p:set>
                                    <p:anim calcmode="lin" valueType="num">
                                      <p:cBhvr additive="base">
                                        <p:cTn id="7" dur="500" fill="hold"/>
                                        <p:tgtEl>
                                          <p:spTgt spid="70661"/>
                                        </p:tgtEl>
                                        <p:attrNameLst>
                                          <p:attrName>ppt_x</p:attrName>
                                        </p:attrNameLst>
                                      </p:cBhvr>
                                      <p:tavLst>
                                        <p:tav tm="0">
                                          <p:val>
                                            <p:strVal val="#ppt_x"/>
                                          </p:val>
                                        </p:tav>
                                        <p:tav tm="100000">
                                          <p:val>
                                            <p:strVal val="#ppt_x"/>
                                          </p:val>
                                        </p:tav>
                                      </p:tavLst>
                                    </p:anim>
                                    <p:anim calcmode="lin" valueType="num">
                                      <p:cBhvr additive="base">
                                        <p:cTn id="8" dur="500" fill="hold"/>
                                        <p:tgtEl>
                                          <p:spTgt spid="706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0675"/>
                                        </p:tgtEl>
                                        <p:attrNameLst>
                                          <p:attrName>style.visibility</p:attrName>
                                        </p:attrNameLst>
                                      </p:cBhvr>
                                      <p:to>
                                        <p:strVal val="visible"/>
                                      </p:to>
                                    </p:set>
                                    <p:animEffect transition="in" filter="wipe(left)">
                                      <p:cBhvr>
                                        <p:cTn id="13" dur="500"/>
                                        <p:tgtEl>
                                          <p:spTgt spid="7067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0676"/>
                                        </p:tgtEl>
                                        <p:attrNameLst>
                                          <p:attrName>style.visibility</p:attrName>
                                        </p:attrNameLst>
                                      </p:cBhvr>
                                      <p:to>
                                        <p:strVal val="visible"/>
                                      </p:to>
                                    </p:set>
                                    <p:animEffect transition="in" filter="wipe(left)">
                                      <p:cBhvr>
                                        <p:cTn id="18" dur="500"/>
                                        <p:tgtEl>
                                          <p:spTgt spid="7067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0677"/>
                                        </p:tgtEl>
                                        <p:attrNameLst>
                                          <p:attrName>style.visibility</p:attrName>
                                        </p:attrNameLst>
                                      </p:cBhvr>
                                      <p:to>
                                        <p:strVal val="visible"/>
                                      </p:to>
                                    </p:set>
                                    <p:animEffect transition="in" filter="wipe(left)">
                                      <p:cBhvr>
                                        <p:cTn id="23" dur="500"/>
                                        <p:tgtEl>
                                          <p:spTgt spid="7067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0678"/>
                                        </p:tgtEl>
                                        <p:attrNameLst>
                                          <p:attrName>style.visibility</p:attrName>
                                        </p:attrNameLst>
                                      </p:cBhvr>
                                      <p:to>
                                        <p:strVal val="visible"/>
                                      </p:to>
                                    </p:set>
                                    <p:animEffect transition="in" filter="wipe(left)">
                                      <p:cBhvr>
                                        <p:cTn id="28" dur="500"/>
                                        <p:tgtEl>
                                          <p:spTgt spid="7067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0679"/>
                                        </p:tgtEl>
                                        <p:attrNameLst>
                                          <p:attrName>style.visibility</p:attrName>
                                        </p:attrNameLst>
                                      </p:cBhvr>
                                      <p:to>
                                        <p:strVal val="visible"/>
                                      </p:to>
                                    </p:set>
                                    <p:animEffect transition="in" filter="wipe(left)">
                                      <p:cBhvr>
                                        <p:cTn id="33" dur="500"/>
                                        <p:tgtEl>
                                          <p:spTgt spid="70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Dgm spid="70661" grpId="1"/>
      <p:bldP spid="70675" grpId="0" animBg="1"/>
      <p:bldP spid="70676" grpId="0" animBg="1"/>
      <p:bldP spid="70677" grpId="0" animBg="1"/>
      <p:bldP spid="70678" grpId="0" animBg="1"/>
      <p:bldP spid="7067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86018" name="标题 86017"/>
          <p:cNvSpPr>
            <a:spLocks noGrp="1"/>
          </p:cNvSpPr>
          <p:nvPr>
            <p:ph type="title"/>
          </p:nvPr>
        </p:nvSpPr>
        <p:spPr/>
        <p:txBody>
          <a:bodyPr anchor="ctr" anchorCtr="0"/>
          <a:p>
            <a:r>
              <a:rPr lang="zh-CN" altLang="en-US" dirty="0">
                <a:solidFill>
                  <a:srgbClr val="FFCC00"/>
                </a:solidFill>
                <a:ea typeface="隶书" panose="02010509060101010101" pitchFamily="49" charset="-122"/>
              </a:rPr>
              <a:t>计算机辅助二维动画</a:t>
            </a:r>
            <a:endParaRPr lang="zh-CN" altLang="en-US" dirty="0">
              <a:solidFill>
                <a:srgbClr val="FFCC00"/>
              </a:solidFill>
              <a:ea typeface="隶书" panose="02010509060101010101" pitchFamily="49" charset="-122"/>
            </a:endParaRPr>
          </a:p>
        </p:txBody>
      </p:sp>
      <p:sp>
        <p:nvSpPr>
          <p:cNvPr id="86019" name="文本占位符 86018"/>
          <p:cNvSpPr>
            <a:spLocks noGrp="1"/>
          </p:cNvSpPr>
          <p:nvPr>
            <p:ph type="body" idx="1"/>
          </p:nvPr>
        </p:nvSpPr>
        <p:spPr>
          <a:xfrm>
            <a:off x="1187450" y="2843213"/>
            <a:ext cx="7543800" cy="3754437"/>
          </a:xfrm>
        </p:spPr>
        <p:txBody>
          <a:bodyPr/>
          <a:p>
            <a:pPr marL="533400" indent="-533400">
              <a:buFont typeface="Wingdings" panose="05000000000000000000" pitchFamily="2" charset="2"/>
              <a:buAutoNum type="arabicPeriod"/>
            </a:pPr>
            <a:r>
              <a:rPr lang="zh-CN" altLang="en-US" sz="2800" b="1" dirty="0"/>
              <a:t>设计脚本 </a:t>
            </a:r>
            <a:endParaRPr lang="zh-CN" altLang="en-US" sz="2800" b="1" dirty="0"/>
          </a:p>
          <a:p>
            <a:pPr marL="533400" indent="-533400">
              <a:buFont typeface="Wingdings" panose="05000000000000000000" pitchFamily="2" charset="2"/>
              <a:buAutoNum type="arabicPeriod"/>
            </a:pPr>
            <a:r>
              <a:rPr lang="zh-CN" altLang="en-US" sz="2800" b="1" dirty="0"/>
              <a:t>绘制关键画面</a:t>
            </a:r>
            <a:endParaRPr lang="zh-CN" altLang="en-US" sz="2800" b="1" dirty="0"/>
          </a:p>
          <a:p>
            <a:pPr marL="533400" indent="-533400">
              <a:buFont typeface="Wingdings" panose="05000000000000000000" pitchFamily="2" charset="2"/>
              <a:buAutoNum type="arabicPeriod"/>
            </a:pPr>
            <a:r>
              <a:rPr lang="zh-CN" altLang="en-US" sz="2800" b="1" dirty="0"/>
              <a:t>加层控制</a:t>
            </a:r>
            <a:endParaRPr lang="zh-CN" altLang="en-US" sz="2800" b="1" dirty="0"/>
          </a:p>
          <a:p>
            <a:pPr marL="533400" indent="-533400">
              <a:buFont typeface="Wingdings" panose="05000000000000000000" pitchFamily="2" charset="2"/>
              <a:buAutoNum type="arabicPeriod"/>
            </a:pPr>
            <a:r>
              <a:rPr lang="zh-CN" altLang="en-US" sz="2800" b="1" dirty="0"/>
              <a:t>中间画面实时预演</a:t>
            </a:r>
            <a:endParaRPr lang="zh-CN" altLang="en-US" sz="2800" b="1" dirty="0"/>
          </a:p>
          <a:p>
            <a:pPr marL="533400" indent="-533400">
              <a:buFont typeface="Wingdings" panose="05000000000000000000" pitchFamily="2" charset="2"/>
              <a:buAutoNum type="arabicPeriod"/>
            </a:pPr>
            <a:r>
              <a:rPr lang="zh-CN" altLang="en-US" sz="2800" b="1" dirty="0"/>
              <a:t>着色渲染</a:t>
            </a:r>
            <a:endParaRPr lang="zh-CN" altLang="en-US" sz="2800" b="1" dirty="0"/>
          </a:p>
          <a:p>
            <a:pPr marL="533400" indent="-533400">
              <a:buFont typeface="Wingdings" panose="05000000000000000000" pitchFamily="2" charset="2"/>
              <a:buAutoNum type="arabicPeriod"/>
            </a:pPr>
            <a:r>
              <a:rPr lang="zh-CN" altLang="en-US" sz="2800" b="1" dirty="0"/>
              <a:t>生成文件进行编辑</a:t>
            </a:r>
            <a:endParaRPr lang="zh-CN" altLang="en-US" sz="2800" b="1" dirty="0"/>
          </a:p>
          <a:p>
            <a:pPr marL="533400" indent="-533400">
              <a:buFont typeface="Wingdings" panose="05000000000000000000" pitchFamily="2" charset="2"/>
              <a:buAutoNum type="arabicPeriod"/>
            </a:pPr>
            <a:r>
              <a:rPr lang="zh-CN" altLang="en-US" sz="2800" b="1" dirty="0"/>
              <a:t>输出到录像带</a:t>
            </a:r>
            <a:endParaRPr lang="zh-CN" altLang="en-US" sz="2800" b="1" dirty="0"/>
          </a:p>
        </p:txBody>
      </p:sp>
      <p:sp>
        <p:nvSpPr>
          <p:cNvPr id="86020" name="矩形 86019"/>
          <p:cNvSpPr/>
          <p:nvPr/>
        </p:nvSpPr>
        <p:spPr>
          <a:xfrm>
            <a:off x="806450" y="1773238"/>
            <a:ext cx="8589963" cy="8636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b="1" dirty="0"/>
              <a:t>计算机辅助制作动画的系统与动画师的关系就像文字处理机与文字作家的关系一样</a:t>
            </a:r>
            <a:endParaRPr lang="zh-CN" altLang="en-US" b="1" dirty="0"/>
          </a:p>
        </p:txBody>
      </p:sp>
      <p:pic>
        <p:nvPicPr>
          <p:cNvPr id="86021" name="图片 86020"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80898" name="标题 80897"/>
          <p:cNvSpPr>
            <a:spLocks noGrp="1"/>
          </p:cNvSpPr>
          <p:nvPr>
            <p:ph type="title"/>
          </p:nvPr>
        </p:nvSpPr>
        <p:spPr/>
        <p:txBody>
          <a:bodyPr anchor="ctr" anchorCtr="0"/>
          <a:p>
            <a:r>
              <a:rPr lang="zh-CN" altLang="en-US" dirty="0">
                <a:solidFill>
                  <a:srgbClr val="FFCC00"/>
                </a:solidFill>
                <a:ea typeface="隶书" panose="02010509060101010101" pitchFamily="49" charset="-122"/>
              </a:rPr>
              <a:t>计算机辅助三维动画</a:t>
            </a:r>
            <a:endParaRPr lang="zh-CN" altLang="en-US" b="1">
              <a:latin typeface="Times New Roman" panose="02020603050405020304" pitchFamily="18" charset="0"/>
            </a:endParaRPr>
          </a:p>
        </p:txBody>
      </p:sp>
      <p:sp>
        <p:nvSpPr>
          <p:cNvPr id="80899" name="文本占位符 80898"/>
          <p:cNvSpPr>
            <a:spLocks noGrp="1"/>
          </p:cNvSpPr>
          <p:nvPr>
            <p:ph type="body" idx="1"/>
          </p:nvPr>
        </p:nvSpPr>
        <p:spPr>
          <a:xfrm>
            <a:off x="755650" y="2133600"/>
            <a:ext cx="8083550" cy="4103688"/>
          </a:xfrm>
        </p:spPr>
        <p:txBody>
          <a:bodyPr/>
          <a:p>
            <a:pPr>
              <a:lnSpc>
                <a:spcPct val="90000"/>
              </a:lnSpc>
            </a:pPr>
            <a:r>
              <a:rPr lang="zh-CN" altLang="en-US" b="1" dirty="0"/>
              <a:t>二维动画：</a:t>
            </a:r>
            <a:endParaRPr lang="zh-CN" altLang="en-US" b="1" dirty="0"/>
          </a:p>
          <a:p>
            <a:pPr lvl="1">
              <a:lnSpc>
                <a:spcPct val="90000"/>
              </a:lnSpc>
            </a:pPr>
            <a:r>
              <a:rPr lang="zh-CN" altLang="en-US" b="1" dirty="0"/>
              <a:t>仍然基于人的手在平面上绘制</a:t>
            </a:r>
            <a:endParaRPr lang="zh-CN" altLang="en-US" b="1" dirty="0"/>
          </a:p>
          <a:p>
            <a:pPr lvl="1">
              <a:lnSpc>
                <a:spcPct val="90000"/>
              </a:lnSpc>
            </a:pPr>
            <a:r>
              <a:rPr lang="zh-CN" altLang="en-US" b="1" dirty="0"/>
              <a:t>画面效果在很大程度上取决于人的绘画水平</a:t>
            </a:r>
            <a:endParaRPr lang="zh-CN" altLang="en-US" b="1" dirty="0"/>
          </a:p>
          <a:p>
            <a:pPr lvl="1">
              <a:lnSpc>
                <a:spcPct val="90000"/>
              </a:lnSpc>
            </a:pPr>
            <a:r>
              <a:rPr lang="zh-CN" altLang="en-US" b="1" dirty="0"/>
              <a:t>绘画过程只是在平面中表现，表现力受限</a:t>
            </a:r>
            <a:endParaRPr lang="zh-CN" altLang="en-US" b="1" dirty="0"/>
          </a:p>
          <a:p>
            <a:pPr>
              <a:lnSpc>
                <a:spcPct val="90000"/>
              </a:lnSpc>
            </a:pPr>
            <a:r>
              <a:rPr lang="zh-CN" altLang="en-US" b="1" dirty="0"/>
              <a:t>三维动画：</a:t>
            </a:r>
            <a:endParaRPr lang="zh-CN" altLang="en-US" b="1" dirty="0"/>
          </a:p>
          <a:p>
            <a:pPr lvl="1">
              <a:lnSpc>
                <a:spcPct val="90000"/>
              </a:lnSpc>
            </a:pPr>
            <a:r>
              <a:rPr lang="zh-CN" altLang="en-US" b="1" dirty="0"/>
              <a:t>三维动画模拟一个真实的摄影舞台</a:t>
            </a:r>
            <a:endParaRPr lang="zh-CN" altLang="en-US" b="1" dirty="0"/>
          </a:p>
          <a:p>
            <a:pPr lvl="1">
              <a:lnSpc>
                <a:spcPct val="90000"/>
              </a:lnSpc>
            </a:pPr>
            <a:r>
              <a:rPr lang="zh-CN" altLang="en-US" b="1" dirty="0"/>
              <a:t>这个舞台上既包括拍摄的主体对象</a:t>
            </a:r>
            <a:endParaRPr lang="zh-CN" altLang="en-US" b="1" dirty="0"/>
          </a:p>
          <a:p>
            <a:pPr lvl="1">
              <a:lnSpc>
                <a:spcPct val="90000"/>
              </a:lnSpc>
            </a:pPr>
            <a:r>
              <a:rPr lang="zh-CN" altLang="en-US" b="1" dirty="0"/>
              <a:t>还包括灯光、背景、摄像机等 </a:t>
            </a:r>
            <a:endParaRPr lang="zh-CN" altLang="en-US" b="1" dirty="0"/>
          </a:p>
        </p:txBody>
      </p:sp>
      <p:pic>
        <p:nvPicPr>
          <p:cNvPr id="80900" name="图片 8089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9">
                                            <p:txEl>
                                              <p:charRg st="6" end="20"/>
                                            </p:txEl>
                                          </p:spTgt>
                                        </p:tgtEl>
                                        <p:attrNameLst>
                                          <p:attrName>style.visibility</p:attrName>
                                        </p:attrNameLst>
                                      </p:cBhvr>
                                      <p:to>
                                        <p:strVal val="visible"/>
                                      </p:to>
                                    </p:set>
                                    <p:animEffect transition="in" filter="wipe(left)">
                                      <p:cBhvr>
                                        <p:cTn id="7" dur="500"/>
                                        <p:tgtEl>
                                          <p:spTgt spid="80899">
                                            <p:txEl>
                                              <p:charRg st="6" end="2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899">
                                            <p:txEl>
                                              <p:charRg st="20" end="40"/>
                                            </p:txEl>
                                          </p:spTgt>
                                        </p:tgtEl>
                                        <p:attrNameLst>
                                          <p:attrName>style.visibility</p:attrName>
                                        </p:attrNameLst>
                                      </p:cBhvr>
                                      <p:to>
                                        <p:strVal val="visible"/>
                                      </p:to>
                                    </p:set>
                                    <p:animEffect transition="in" filter="wipe(left)">
                                      <p:cBhvr>
                                        <p:cTn id="10" dur="500"/>
                                        <p:tgtEl>
                                          <p:spTgt spid="80899">
                                            <p:txEl>
                                              <p:charRg st="20" end="4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0899">
                                            <p:txEl>
                                              <p:charRg st="40" end="59"/>
                                            </p:txEl>
                                          </p:spTgt>
                                        </p:tgtEl>
                                        <p:attrNameLst>
                                          <p:attrName>style.visibility</p:attrName>
                                        </p:attrNameLst>
                                      </p:cBhvr>
                                      <p:to>
                                        <p:strVal val="visible"/>
                                      </p:to>
                                    </p:set>
                                    <p:animEffect transition="in" filter="wipe(left)">
                                      <p:cBhvr>
                                        <p:cTn id="13" dur="500"/>
                                        <p:tgtEl>
                                          <p:spTgt spid="80899">
                                            <p:txEl>
                                              <p:charRg st="40" end="5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0899">
                                            <p:txEl>
                                              <p:charRg st="59" end="65"/>
                                            </p:txEl>
                                          </p:spTgt>
                                        </p:tgtEl>
                                        <p:attrNameLst>
                                          <p:attrName>style.visibility</p:attrName>
                                        </p:attrNameLst>
                                      </p:cBhvr>
                                      <p:to>
                                        <p:strVal val="visible"/>
                                      </p:to>
                                    </p:set>
                                    <p:animEffect transition="in" filter="wipe(left)">
                                      <p:cBhvr>
                                        <p:cTn id="18" dur="500"/>
                                        <p:tgtEl>
                                          <p:spTgt spid="80899">
                                            <p:txEl>
                                              <p:charRg st="59" end="6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0899">
                                            <p:txEl>
                                              <p:charRg st="65" end="81"/>
                                            </p:txEl>
                                          </p:spTgt>
                                        </p:tgtEl>
                                        <p:attrNameLst>
                                          <p:attrName>style.visibility</p:attrName>
                                        </p:attrNameLst>
                                      </p:cBhvr>
                                      <p:to>
                                        <p:strVal val="visible"/>
                                      </p:to>
                                    </p:set>
                                    <p:animEffect transition="in" filter="wipe(left)">
                                      <p:cBhvr>
                                        <p:cTn id="23" dur="500"/>
                                        <p:tgtEl>
                                          <p:spTgt spid="80899">
                                            <p:txEl>
                                              <p:charRg st="65" end="81"/>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899">
                                            <p:txEl>
                                              <p:charRg st="81" end="97"/>
                                            </p:txEl>
                                          </p:spTgt>
                                        </p:tgtEl>
                                        <p:attrNameLst>
                                          <p:attrName>style.visibility</p:attrName>
                                        </p:attrNameLst>
                                      </p:cBhvr>
                                      <p:to>
                                        <p:strVal val="visible"/>
                                      </p:to>
                                    </p:set>
                                    <p:animEffect transition="in" filter="wipe(left)">
                                      <p:cBhvr>
                                        <p:cTn id="26" dur="500"/>
                                        <p:tgtEl>
                                          <p:spTgt spid="80899">
                                            <p:txEl>
                                              <p:charRg st="81" end="97"/>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0899">
                                            <p:txEl>
                                              <p:charRg st="97" end="112"/>
                                            </p:txEl>
                                          </p:spTgt>
                                        </p:tgtEl>
                                        <p:attrNameLst>
                                          <p:attrName>style.visibility</p:attrName>
                                        </p:attrNameLst>
                                      </p:cBhvr>
                                      <p:to>
                                        <p:strVal val="visible"/>
                                      </p:to>
                                    </p:set>
                                    <p:animEffect transition="in" filter="wipe(left)">
                                      <p:cBhvr>
                                        <p:cTn id="29" dur="500"/>
                                        <p:tgtEl>
                                          <p:spTgt spid="80899">
                                            <p:txEl>
                                              <p:charRg st="97" end="1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87042" name="标题 87041"/>
          <p:cNvSpPr>
            <a:spLocks noGrp="1"/>
          </p:cNvSpPr>
          <p:nvPr>
            <p:ph type="title"/>
          </p:nvPr>
        </p:nvSpPr>
        <p:spPr/>
        <p:txBody>
          <a:bodyPr anchor="ctr" anchorCtr="0"/>
          <a:p>
            <a:r>
              <a:rPr lang="zh-CN" altLang="en-US" dirty="0">
                <a:solidFill>
                  <a:srgbClr val="FFCC00"/>
                </a:solidFill>
                <a:ea typeface="隶书" panose="02010509060101010101" pitchFamily="49" charset="-122"/>
              </a:rPr>
              <a:t>计算机辅助三维动画</a:t>
            </a:r>
            <a:endParaRPr lang="zh-CN" altLang="en-US" sz="4800" dirty="0">
              <a:latin typeface="Times New Roman" panose="02020603050405020304" pitchFamily="18" charset="0"/>
            </a:endParaRPr>
          </a:p>
        </p:txBody>
      </p:sp>
      <p:sp>
        <p:nvSpPr>
          <p:cNvPr id="87043" name="文本占位符 87042"/>
          <p:cNvSpPr>
            <a:spLocks noGrp="1"/>
          </p:cNvSpPr>
          <p:nvPr>
            <p:ph type="body" idx="1"/>
          </p:nvPr>
        </p:nvSpPr>
        <p:spPr>
          <a:xfrm>
            <a:off x="971550" y="2058988"/>
            <a:ext cx="7693025" cy="4465637"/>
          </a:xfrm>
        </p:spPr>
        <p:txBody>
          <a:bodyPr/>
          <a:p>
            <a:pPr marL="533400" indent="-533400">
              <a:buFont typeface="Wingdings" panose="05000000000000000000" pitchFamily="2" charset="2"/>
              <a:buAutoNum type="arabicPeriod"/>
            </a:pPr>
            <a:r>
              <a:rPr lang="zh-CN" altLang="en-US" sz="2800" b="1" dirty="0"/>
              <a:t>进行创意，形成动画制作的脚本 </a:t>
            </a:r>
            <a:endParaRPr lang="zh-CN" altLang="en-US" sz="2800" b="1" dirty="0"/>
          </a:p>
          <a:p>
            <a:pPr marL="533400" indent="-533400">
              <a:buFont typeface="Wingdings" panose="05000000000000000000" pitchFamily="2" charset="2"/>
              <a:buAutoNum type="arabicPeriod"/>
            </a:pPr>
            <a:r>
              <a:rPr lang="zh-CN" altLang="en-US" sz="2800" b="1" dirty="0"/>
              <a:t>建立画面中各种物体的三维线框模型 </a:t>
            </a:r>
            <a:endParaRPr lang="zh-CN" altLang="en-US" sz="2800" b="1" dirty="0"/>
          </a:p>
          <a:p>
            <a:pPr marL="533400" indent="-533400">
              <a:buFont typeface="Wingdings" panose="05000000000000000000" pitchFamily="2" charset="2"/>
              <a:buAutoNum type="arabicPeriod"/>
            </a:pPr>
            <a:r>
              <a:rPr lang="zh-CN" altLang="en-US" sz="2800" b="1" dirty="0"/>
              <a:t>确定并调整物体的颜色、材质、纹理等属性 </a:t>
            </a:r>
            <a:endParaRPr lang="zh-CN" altLang="en-US" sz="2800" b="1" dirty="0"/>
          </a:p>
          <a:p>
            <a:pPr marL="533400" indent="-533400">
              <a:buFont typeface="Wingdings" panose="05000000000000000000" pitchFamily="2" charset="2"/>
              <a:buAutoNum type="arabicPeriod"/>
            </a:pPr>
            <a:r>
              <a:rPr lang="zh-CN" altLang="en-US" sz="2800" b="1" dirty="0"/>
              <a:t>调整灯光，确定背景、环境 </a:t>
            </a:r>
            <a:endParaRPr lang="zh-CN" altLang="en-US" sz="2800" b="1" dirty="0"/>
          </a:p>
          <a:p>
            <a:pPr marL="533400" indent="-533400">
              <a:buFont typeface="Wingdings" panose="05000000000000000000" pitchFamily="2" charset="2"/>
              <a:buAutoNum type="arabicPeriod"/>
            </a:pPr>
            <a:r>
              <a:rPr lang="zh-CN" altLang="en-US" sz="2800" b="1" dirty="0"/>
              <a:t>模拟虚拟摄像机的运动，让目标运动起来 </a:t>
            </a:r>
            <a:endParaRPr lang="zh-CN" altLang="en-US" sz="2800" b="1" dirty="0"/>
          </a:p>
          <a:p>
            <a:pPr marL="533400" indent="-533400">
              <a:buFont typeface="Wingdings" panose="05000000000000000000" pitchFamily="2" charset="2"/>
              <a:buAutoNum type="arabicPeriod"/>
            </a:pPr>
            <a:r>
              <a:rPr lang="zh-CN" altLang="en-US" sz="2800" b="1" dirty="0"/>
              <a:t>对动画进行预演 </a:t>
            </a:r>
            <a:endParaRPr lang="zh-CN" altLang="en-US" sz="2800" b="1" dirty="0"/>
          </a:p>
          <a:p>
            <a:pPr marL="533400" indent="-533400">
              <a:buFont typeface="Wingdings" panose="05000000000000000000" pitchFamily="2" charset="2"/>
              <a:buAutoNum type="arabicPeriod"/>
            </a:pPr>
            <a:r>
              <a:rPr lang="zh-CN" altLang="en-US" sz="2800" b="1" dirty="0"/>
              <a:t>加工处理 </a:t>
            </a:r>
            <a:endParaRPr lang="zh-CN" altLang="en-US" sz="2800" b="1" dirty="0"/>
          </a:p>
          <a:p>
            <a:pPr marL="533400" indent="-533400">
              <a:buFont typeface="Wingdings" panose="05000000000000000000" pitchFamily="2" charset="2"/>
              <a:buAutoNum type="arabicPeriod"/>
            </a:pPr>
            <a:r>
              <a:rPr lang="zh-CN" altLang="en-US" sz="2800" b="1" dirty="0"/>
              <a:t>将存储在计算机中的图像序列录制到录像带</a:t>
            </a:r>
            <a:r>
              <a:rPr lang="zh-CN" altLang="en-US" sz="2800" dirty="0"/>
              <a:t> </a:t>
            </a:r>
            <a:endParaRPr lang="zh-CN" altLang="en-US" sz="2800" dirty="0"/>
          </a:p>
        </p:txBody>
      </p:sp>
      <p:pic>
        <p:nvPicPr>
          <p:cNvPr id="87044" name="图片 87043"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88066" name="标题 88065"/>
          <p:cNvSpPr>
            <a:spLocks noGrp="1"/>
          </p:cNvSpPr>
          <p:nvPr>
            <p:ph type="title"/>
          </p:nvPr>
        </p:nvSpPr>
        <p:spPr/>
        <p:txBody>
          <a:bodyPr anchor="ctr" anchorCtr="0"/>
          <a:p>
            <a:r>
              <a:rPr lang="zh-CN" altLang="en-US" dirty="0">
                <a:solidFill>
                  <a:srgbClr val="FFCC00"/>
                </a:solidFill>
                <a:ea typeface="隶书" panose="02010509060101010101" pitchFamily="49" charset="-122"/>
              </a:rPr>
              <a:t>实时动画和逐帧动画</a:t>
            </a:r>
            <a:endParaRPr lang="zh-CN" altLang="en-US" dirty="0">
              <a:solidFill>
                <a:srgbClr val="FFCC00"/>
              </a:solidFill>
              <a:ea typeface="隶书" panose="02010509060101010101" pitchFamily="49" charset="-122"/>
            </a:endParaRPr>
          </a:p>
        </p:txBody>
      </p:sp>
      <p:sp>
        <p:nvSpPr>
          <p:cNvPr id="88067" name="文本占位符 88066"/>
          <p:cNvSpPr>
            <a:spLocks noGrp="1"/>
          </p:cNvSpPr>
          <p:nvPr>
            <p:ph type="body" idx="1"/>
          </p:nvPr>
        </p:nvSpPr>
        <p:spPr>
          <a:xfrm>
            <a:off x="839788" y="2133600"/>
            <a:ext cx="7693025" cy="4391025"/>
          </a:xfrm>
        </p:spPr>
        <p:txBody>
          <a:bodyPr/>
          <a:p>
            <a:pPr>
              <a:lnSpc>
                <a:spcPct val="90000"/>
              </a:lnSpc>
            </a:pPr>
            <a:r>
              <a:rPr lang="zh-CN" altLang="en-US" b="1" i="1" u="sng" dirty="0">
                <a:solidFill>
                  <a:srgbClr val="CCFF33"/>
                </a:solidFill>
              </a:rPr>
              <a:t>逐帧动画</a:t>
            </a:r>
            <a:r>
              <a:rPr lang="zh-CN" altLang="en-US" b="1" dirty="0">
                <a:solidFill>
                  <a:srgbClr val="CCFF33"/>
                </a:solidFill>
              </a:rPr>
              <a:t>：</a:t>
            </a:r>
            <a:endParaRPr lang="zh-CN" altLang="en-US" b="1" dirty="0">
              <a:solidFill>
                <a:srgbClr val="CCFF33"/>
              </a:solidFill>
            </a:endParaRPr>
          </a:p>
          <a:p>
            <a:pPr lvl="1">
              <a:lnSpc>
                <a:spcPct val="90000"/>
              </a:lnSpc>
            </a:pPr>
            <a:r>
              <a:rPr lang="zh-CN" altLang="en-US" b="1" dirty="0"/>
              <a:t>制作一帧需要几分钟甚至更长的时间，这些帧录制好后，以每秒</a:t>
            </a:r>
            <a:r>
              <a:rPr lang="en-US" altLang="zh-CN" b="1"/>
              <a:t>24</a:t>
            </a:r>
            <a:r>
              <a:rPr lang="zh-CN" altLang="en-US" b="1" dirty="0"/>
              <a:t>帧的速度放映</a:t>
            </a:r>
            <a:endParaRPr lang="zh-CN" altLang="en-US" b="1" dirty="0"/>
          </a:p>
          <a:p>
            <a:pPr lvl="1">
              <a:lnSpc>
                <a:spcPct val="90000"/>
              </a:lnSpc>
              <a:buNone/>
            </a:pPr>
            <a:endParaRPr lang="zh-CN" altLang="en-US" b="1" dirty="0"/>
          </a:p>
          <a:p>
            <a:pPr>
              <a:lnSpc>
                <a:spcPct val="90000"/>
              </a:lnSpc>
            </a:pPr>
            <a:r>
              <a:rPr lang="zh-CN" altLang="en-US" b="1" i="1" u="sng" dirty="0">
                <a:solidFill>
                  <a:srgbClr val="CCFF33"/>
                </a:solidFill>
              </a:rPr>
              <a:t>实时动画</a:t>
            </a:r>
            <a:r>
              <a:rPr lang="zh-CN" altLang="en-US" b="1" dirty="0"/>
              <a:t>：</a:t>
            </a:r>
            <a:endParaRPr lang="zh-CN" altLang="en-US" b="1" dirty="0"/>
          </a:p>
          <a:p>
            <a:pPr lvl="1">
              <a:lnSpc>
                <a:spcPct val="90000"/>
              </a:lnSpc>
            </a:pPr>
            <a:r>
              <a:rPr lang="zh-CN" altLang="en-US" b="1" dirty="0"/>
              <a:t>动画的生成是直接的，用户可以用交互式的方式让画面中的形体快速移动</a:t>
            </a:r>
            <a:endParaRPr lang="zh-CN" altLang="en-US" b="1" dirty="0"/>
          </a:p>
          <a:p>
            <a:pPr lvl="1">
              <a:lnSpc>
                <a:spcPct val="90000"/>
              </a:lnSpc>
            </a:pPr>
            <a:r>
              <a:rPr lang="zh-CN" altLang="en-US" b="1" dirty="0"/>
              <a:t>用户现场选择的时刻就是实现的时刻，结果直接反映到计算机屏幕上 </a:t>
            </a:r>
            <a:endParaRPr lang="zh-CN" altLang="en-US" sz="2400" b="1" dirty="0"/>
          </a:p>
        </p:txBody>
      </p:sp>
      <p:pic>
        <p:nvPicPr>
          <p:cNvPr id="88068" name="图片 8806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45762" name="标题 245761"/>
          <p:cNvSpPr>
            <a:spLocks noGrp="1"/>
          </p:cNvSpPr>
          <p:nvPr>
            <p:ph type="title"/>
          </p:nvPr>
        </p:nvSpPr>
        <p:spPr/>
        <p:txBody>
          <a:bodyPr anchor="ctr" anchorCtr="0"/>
          <a:p>
            <a:r>
              <a:rPr lang="zh-CN" altLang="en-US" sz="4800" dirty="0">
                <a:solidFill>
                  <a:srgbClr val="FFCC00"/>
                </a:solidFill>
                <a:ea typeface="隶书" panose="02010509060101010101" pitchFamily="49" charset="-122"/>
              </a:rPr>
              <a:t>电影拍摄与电视拍摄</a:t>
            </a:r>
            <a:endParaRPr lang="zh-CN" altLang="en-US" sz="4800" dirty="0">
              <a:solidFill>
                <a:srgbClr val="FFCC00"/>
              </a:solidFill>
              <a:ea typeface="隶书" panose="02010509060101010101" pitchFamily="49" charset="-122"/>
            </a:endParaRPr>
          </a:p>
        </p:txBody>
      </p:sp>
      <p:sp>
        <p:nvSpPr>
          <p:cNvPr id="245763" name="文本占位符 245762"/>
          <p:cNvSpPr>
            <a:spLocks noGrp="1"/>
          </p:cNvSpPr>
          <p:nvPr>
            <p:ph type="body" idx="1"/>
          </p:nvPr>
        </p:nvSpPr>
        <p:spPr>
          <a:xfrm>
            <a:off x="900113" y="1981200"/>
            <a:ext cx="7543800" cy="1663700"/>
          </a:xfrm>
        </p:spPr>
        <p:txBody>
          <a:bodyPr/>
          <a:p>
            <a:r>
              <a:rPr lang="zh-CN" altLang="en-US" b="1" dirty="0"/>
              <a:t>基本原理相同，不同之处主要表现在：</a:t>
            </a:r>
            <a:endParaRPr lang="zh-CN" altLang="en-US" b="1" dirty="0"/>
          </a:p>
          <a:p>
            <a:pPr lvl="1"/>
            <a:r>
              <a:rPr lang="zh-CN" altLang="en-US" b="1" i="1" u="sng" dirty="0">
                <a:solidFill>
                  <a:srgbClr val="CCFF33"/>
                </a:solidFill>
              </a:rPr>
              <a:t>存储介质不同</a:t>
            </a:r>
            <a:r>
              <a:rPr lang="zh-CN" altLang="en-US" b="1" dirty="0">
                <a:solidFill>
                  <a:srgbClr val="CCFF33"/>
                </a:solidFill>
              </a:rPr>
              <a:t> </a:t>
            </a:r>
            <a:endParaRPr lang="zh-CN" altLang="en-US" b="1" dirty="0">
              <a:solidFill>
                <a:srgbClr val="CCFF33"/>
              </a:solidFill>
            </a:endParaRPr>
          </a:p>
          <a:p>
            <a:pPr lvl="1"/>
            <a:r>
              <a:rPr lang="zh-CN" altLang="en-US" b="1" i="1" u="sng" dirty="0">
                <a:solidFill>
                  <a:srgbClr val="CCFF33"/>
                </a:solidFill>
              </a:rPr>
              <a:t>播放速度不同</a:t>
            </a:r>
            <a:r>
              <a:rPr lang="zh-CN" altLang="en-US" b="1" dirty="0"/>
              <a:t>    </a:t>
            </a:r>
            <a:endParaRPr lang="zh-CN" altLang="en-US" b="1" dirty="0"/>
          </a:p>
        </p:txBody>
      </p:sp>
      <p:sp>
        <p:nvSpPr>
          <p:cNvPr id="245764" name="矩形 245763"/>
          <p:cNvSpPr/>
          <p:nvPr/>
        </p:nvSpPr>
        <p:spPr>
          <a:xfrm>
            <a:off x="971550" y="3716338"/>
            <a:ext cx="7543800" cy="26654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b="1" dirty="0"/>
              <a:t>电影</a:t>
            </a:r>
            <a:endParaRPr lang="zh-CN" altLang="en-US" b="1" dirty="0"/>
          </a:p>
          <a:p>
            <a:pPr lvl="1"/>
            <a:r>
              <a:rPr lang="zh-CN" altLang="en-US" sz="2400" b="1" dirty="0"/>
              <a:t>每秒</a:t>
            </a:r>
            <a:r>
              <a:rPr lang="en-US" altLang="zh-CN" sz="2400" b="1"/>
              <a:t>24</a:t>
            </a:r>
            <a:r>
              <a:rPr lang="zh-CN" altLang="en-US" sz="2400" b="1" dirty="0"/>
              <a:t>帧</a:t>
            </a:r>
            <a:endParaRPr lang="zh-CN" altLang="en-US" sz="2400" b="1" dirty="0"/>
          </a:p>
          <a:p>
            <a:pPr lvl="0"/>
            <a:r>
              <a:rPr lang="zh-CN" altLang="en-US" b="1" dirty="0"/>
              <a:t>电视</a:t>
            </a:r>
            <a:r>
              <a:rPr lang="zh-CN" altLang="en-US" b="1" dirty="0"/>
              <a:t>：</a:t>
            </a:r>
            <a:endParaRPr lang="zh-CN" altLang="en-US" b="1" dirty="0"/>
          </a:p>
          <a:p>
            <a:pPr lvl="1"/>
            <a:r>
              <a:rPr lang="en-US" altLang="zh-CN" sz="2400" b="1"/>
              <a:t>PAL</a:t>
            </a:r>
            <a:r>
              <a:rPr lang="zh-CN" altLang="en-US" sz="2400" b="1" dirty="0"/>
              <a:t>制：每秒</a:t>
            </a:r>
            <a:r>
              <a:rPr lang="en-US" altLang="zh-CN" sz="2400" b="1"/>
              <a:t>25</a:t>
            </a:r>
            <a:r>
              <a:rPr lang="zh-CN" altLang="en-US" sz="2400" b="1" dirty="0"/>
              <a:t>帧</a:t>
            </a:r>
            <a:endParaRPr lang="zh-CN" altLang="en-US" sz="2400" b="1" dirty="0"/>
          </a:p>
          <a:p>
            <a:pPr lvl="1"/>
            <a:r>
              <a:rPr lang="en-US" altLang="zh-CN" sz="2400" b="1"/>
              <a:t>NTSC</a:t>
            </a:r>
            <a:r>
              <a:rPr lang="zh-CN" altLang="en-US" sz="2400" b="1" dirty="0"/>
              <a:t>制：每秒</a:t>
            </a:r>
            <a:r>
              <a:rPr lang="en-US" altLang="zh-CN" sz="2400" b="1"/>
              <a:t>30</a:t>
            </a:r>
            <a:r>
              <a:rPr lang="zh-CN" altLang="en-US" sz="2400" b="1" dirty="0"/>
              <a:t>帧</a:t>
            </a:r>
            <a:r>
              <a:rPr lang="zh-CN" altLang="en-US" b="1" dirty="0"/>
              <a:t>  </a:t>
            </a:r>
            <a:r>
              <a:rPr lang="zh-CN" altLang="en-US" b="1" dirty="0"/>
              <a:t>  </a:t>
            </a:r>
            <a:endParaRPr lang="zh-CN" altLang="en-US" b="1" dirty="0"/>
          </a:p>
        </p:txBody>
      </p:sp>
      <p:pic>
        <p:nvPicPr>
          <p:cNvPr id="245765" name="图片 245764"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5763">
                                            <p:txEl>
                                              <p:charRg st="18" end="26"/>
                                            </p:txEl>
                                          </p:spTgt>
                                        </p:tgtEl>
                                        <p:attrNameLst>
                                          <p:attrName>style.visibility</p:attrName>
                                        </p:attrNameLst>
                                      </p:cBhvr>
                                      <p:to>
                                        <p:strVal val="visible"/>
                                      </p:to>
                                    </p:set>
                                    <p:animEffect transition="in" filter="wipe(left)">
                                      <p:cBhvr>
                                        <p:cTn id="7" dur="500"/>
                                        <p:tgtEl>
                                          <p:spTgt spid="245763">
                                            <p:txEl>
                                              <p:charRg st="18"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763">
                                            <p:txEl>
                                              <p:charRg st="26" end="37"/>
                                            </p:txEl>
                                          </p:spTgt>
                                        </p:tgtEl>
                                        <p:attrNameLst>
                                          <p:attrName>style.visibility</p:attrName>
                                        </p:attrNameLst>
                                      </p:cBhvr>
                                      <p:to>
                                        <p:strVal val="visible"/>
                                      </p:to>
                                    </p:set>
                                    <p:animEffect transition="in" filter="wipe(left)">
                                      <p:cBhvr>
                                        <p:cTn id="12" dur="500"/>
                                        <p:tgtEl>
                                          <p:spTgt spid="245763">
                                            <p:txEl>
                                              <p:charRg st="26" end="3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764"/>
                                        </p:tgtEl>
                                        <p:attrNameLst>
                                          <p:attrName>style.visibility</p:attrName>
                                        </p:attrNameLst>
                                      </p:cBhvr>
                                      <p:to>
                                        <p:strVal val="visible"/>
                                      </p:to>
                                    </p:set>
                                    <p:animEffect transition="in" filter="wipe(left)">
                                      <p:cBhvr>
                                        <p:cTn id="17" dur="500"/>
                                        <p:tgtEl>
                                          <p:spTgt spid="245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7266" name="标题 267265"/>
          <p:cNvSpPr>
            <a:spLocks noGrp="1"/>
          </p:cNvSpPr>
          <p:nvPr>
            <p:ph type="title"/>
          </p:nvPr>
        </p:nvSpPr>
        <p:spPr/>
        <p:txBody>
          <a:bodyPr anchor="ctr" anchorCtr="0"/>
          <a:p>
            <a:r>
              <a:rPr lang="zh-CN" altLang="en-US" dirty="0">
                <a:solidFill>
                  <a:srgbClr val="FFCC00"/>
                </a:solidFill>
                <a:ea typeface="隶书" panose="02010509060101010101" pitchFamily="49" charset="-122"/>
              </a:rPr>
              <a:t>特殊效果</a:t>
            </a:r>
            <a:endParaRPr lang="zh-CN" altLang="en-US">
              <a:solidFill>
                <a:srgbClr val="FFCC00"/>
              </a:solidFill>
              <a:ea typeface="隶书" panose="02010509060101010101" pitchFamily="49" charset="-122"/>
            </a:endParaRPr>
          </a:p>
        </p:txBody>
      </p:sp>
      <p:sp>
        <p:nvSpPr>
          <p:cNvPr id="267267" name="文本占位符 267266"/>
          <p:cNvSpPr>
            <a:spLocks noGrp="1"/>
          </p:cNvSpPr>
          <p:nvPr>
            <p:ph type="body" idx="1"/>
          </p:nvPr>
        </p:nvSpPr>
        <p:spPr/>
        <p:txBody>
          <a:bodyPr/>
          <a:p>
            <a:r>
              <a:rPr lang="zh-CN" altLang="en-US" b="1" dirty="0"/>
              <a:t>慢动作</a:t>
            </a:r>
            <a:endParaRPr lang="zh-CN" altLang="en-US" b="1" dirty="0"/>
          </a:p>
          <a:p>
            <a:pPr lvl="1"/>
            <a:r>
              <a:rPr lang="zh-CN" altLang="en-US" b="1" dirty="0"/>
              <a:t>高速拍摄、正常播放</a:t>
            </a:r>
            <a:endParaRPr lang="zh-CN" altLang="en-US" b="1" dirty="0"/>
          </a:p>
          <a:p>
            <a:r>
              <a:rPr lang="zh-CN" altLang="en-US" b="1" dirty="0"/>
              <a:t>快动作</a:t>
            </a:r>
            <a:endParaRPr lang="zh-CN" altLang="en-US" b="1" dirty="0"/>
          </a:p>
          <a:p>
            <a:pPr lvl="1"/>
            <a:r>
              <a:rPr lang="zh-CN" altLang="en-US" b="1" dirty="0"/>
              <a:t>低速拍摄、正常播放</a:t>
            </a:r>
            <a:endParaRPr lang="zh-CN" altLang="en-US" b="1" dirty="0"/>
          </a:p>
        </p:txBody>
      </p:sp>
      <p:pic>
        <p:nvPicPr>
          <p:cNvPr id="267268" name="图片 26726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267">
                                            <p:txEl>
                                              <p:charRg st="0" end="4"/>
                                            </p:txEl>
                                          </p:spTgt>
                                        </p:tgtEl>
                                        <p:attrNameLst>
                                          <p:attrName>style.visibility</p:attrName>
                                        </p:attrNameLst>
                                      </p:cBhvr>
                                      <p:to>
                                        <p:strVal val="visible"/>
                                      </p:to>
                                    </p:set>
                                    <p:animEffect transition="in" filter="wipe(left)">
                                      <p:cBhvr>
                                        <p:cTn id="7" dur="500"/>
                                        <p:tgtEl>
                                          <p:spTgt spid="267267">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7267">
                                            <p:txEl>
                                              <p:charRg st="4" end="14"/>
                                            </p:txEl>
                                          </p:spTgt>
                                        </p:tgtEl>
                                        <p:attrNameLst>
                                          <p:attrName>style.visibility</p:attrName>
                                        </p:attrNameLst>
                                      </p:cBhvr>
                                      <p:to>
                                        <p:strVal val="visible"/>
                                      </p:to>
                                    </p:set>
                                    <p:animEffect transition="in" filter="wipe(left)">
                                      <p:cBhvr>
                                        <p:cTn id="12" dur="500"/>
                                        <p:tgtEl>
                                          <p:spTgt spid="267267">
                                            <p:txEl>
                                              <p:charRg st="4" end="1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7267">
                                            <p:txEl>
                                              <p:charRg st="14" end="18"/>
                                            </p:txEl>
                                          </p:spTgt>
                                        </p:tgtEl>
                                        <p:attrNameLst>
                                          <p:attrName>style.visibility</p:attrName>
                                        </p:attrNameLst>
                                      </p:cBhvr>
                                      <p:to>
                                        <p:strVal val="visible"/>
                                      </p:to>
                                    </p:set>
                                    <p:animEffect transition="in" filter="wipe(left)">
                                      <p:cBhvr>
                                        <p:cTn id="17" dur="500"/>
                                        <p:tgtEl>
                                          <p:spTgt spid="267267">
                                            <p:txEl>
                                              <p:charRg st="14"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7267">
                                            <p:txEl>
                                              <p:charRg st="18" end="28"/>
                                            </p:txEl>
                                          </p:spTgt>
                                        </p:tgtEl>
                                        <p:attrNameLst>
                                          <p:attrName>style.visibility</p:attrName>
                                        </p:attrNameLst>
                                      </p:cBhvr>
                                      <p:to>
                                        <p:strVal val="visible"/>
                                      </p:to>
                                    </p:set>
                                    <p:animEffect transition="in" filter="wipe(left)">
                                      <p:cBhvr>
                                        <p:cTn id="22" dur="500"/>
                                        <p:tgtEl>
                                          <p:spTgt spid="267267">
                                            <p:txEl>
                                              <p:charRg st="1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14374" name="矩形 314373"/>
          <p:cNvSpPr/>
          <p:nvPr/>
        </p:nvSpPr>
        <p:spPr>
          <a:xfrm>
            <a:off x="989013" y="1835150"/>
            <a:ext cx="7543800" cy="502285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b="1" dirty="0">
                <a:effectLst/>
              </a:rPr>
              <a:t>运动序列中画面的切换</a:t>
            </a:r>
            <a:endParaRPr lang="zh-CN" altLang="en-US" b="1" dirty="0"/>
          </a:p>
          <a:p>
            <a:pPr lvl="1"/>
            <a:r>
              <a:rPr lang="zh-CN" altLang="en-US" b="1" dirty="0">
                <a:effectLst/>
              </a:rPr>
              <a:t>直接切换</a:t>
            </a:r>
            <a:endParaRPr lang="zh-CN" altLang="en-US" b="1" dirty="0">
              <a:effectLst/>
            </a:endParaRPr>
          </a:p>
          <a:p>
            <a:pPr lvl="1"/>
            <a:r>
              <a:rPr lang="zh-CN" altLang="en-US" b="1" dirty="0">
                <a:effectLst/>
              </a:rPr>
              <a:t>推拉（</a:t>
            </a:r>
            <a:r>
              <a:rPr lang="en-US" altLang="zh-CN" b="1">
                <a:effectLst/>
              </a:rPr>
              <a:t>zoom</a:t>
            </a:r>
            <a:r>
              <a:rPr lang="zh-CN" altLang="en-US" b="1">
                <a:effectLst/>
              </a:rPr>
              <a:t>）</a:t>
            </a:r>
            <a:endParaRPr lang="zh-CN" altLang="en-US" b="1">
              <a:effectLst/>
            </a:endParaRPr>
          </a:p>
          <a:p>
            <a:pPr lvl="1"/>
            <a:r>
              <a:rPr lang="zh-CN" altLang="en-US" b="1" dirty="0">
                <a:effectLst/>
              </a:rPr>
              <a:t>摇移（ </a:t>
            </a:r>
            <a:r>
              <a:rPr lang="en-US" altLang="zh-CN" b="1">
                <a:effectLst/>
              </a:rPr>
              <a:t>pan </a:t>
            </a:r>
            <a:r>
              <a:rPr lang="zh-CN" altLang="en-US" b="1">
                <a:effectLst/>
              </a:rPr>
              <a:t>）</a:t>
            </a:r>
            <a:endParaRPr lang="zh-CN" altLang="en-US" b="1">
              <a:effectLst/>
            </a:endParaRPr>
          </a:p>
          <a:p>
            <a:pPr lvl="1"/>
            <a:r>
              <a:rPr lang="zh-CN" altLang="en-US" b="1" dirty="0">
                <a:effectLst/>
              </a:rPr>
              <a:t>俯仰（</a:t>
            </a:r>
            <a:r>
              <a:rPr lang="en-US" altLang="zh-CN" b="1">
                <a:effectLst/>
              </a:rPr>
              <a:t>Tilt</a:t>
            </a:r>
            <a:r>
              <a:rPr lang="zh-CN" altLang="en-US" b="1">
                <a:effectLst/>
              </a:rPr>
              <a:t>）</a:t>
            </a:r>
            <a:endParaRPr lang="zh-CN" altLang="en-US" b="1">
              <a:effectLst/>
            </a:endParaRPr>
          </a:p>
          <a:p>
            <a:pPr lvl="1"/>
            <a:r>
              <a:rPr lang="zh-CN" altLang="en-US" b="1" dirty="0">
                <a:effectLst/>
              </a:rPr>
              <a:t>淡入</a:t>
            </a:r>
            <a:r>
              <a:rPr lang="en-US" altLang="zh-CN" b="1">
                <a:effectLst/>
              </a:rPr>
              <a:t>/</a:t>
            </a:r>
            <a:r>
              <a:rPr lang="zh-CN" altLang="en-US" b="1" dirty="0">
                <a:effectLst/>
              </a:rPr>
              <a:t>淡出</a:t>
            </a:r>
            <a:r>
              <a:rPr lang="en-US" altLang="zh-CN" b="1">
                <a:effectLst/>
              </a:rPr>
              <a:t>(fade in/fade out)</a:t>
            </a:r>
            <a:endParaRPr lang="en-US" altLang="zh-CN" b="1">
              <a:effectLst/>
            </a:endParaRPr>
          </a:p>
          <a:p>
            <a:pPr lvl="1"/>
            <a:r>
              <a:rPr lang="en-US" altLang="zh-CN" b="1">
                <a:effectLst/>
                <a:latin typeface="Arial" panose="020B0604020202020204" pitchFamily="34" charset="0"/>
              </a:rPr>
              <a:t>…</a:t>
            </a:r>
            <a:endParaRPr lang="en-US" altLang="zh-CN" b="1">
              <a:effectLst/>
            </a:endParaRPr>
          </a:p>
          <a:p>
            <a:pPr lvl="1">
              <a:buNone/>
            </a:pPr>
            <a:endParaRPr lang="en-US" altLang="zh-CN" sz="3200"/>
          </a:p>
        </p:txBody>
      </p:sp>
      <p:sp>
        <p:nvSpPr>
          <p:cNvPr id="314375" name="矩形 314374"/>
          <p:cNvSpPr/>
          <p:nvPr/>
        </p:nvSpPr>
        <p:spPr>
          <a:xfrm>
            <a:off x="1066800" y="304800"/>
            <a:ext cx="7543800" cy="14319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dirty="0">
                <a:solidFill>
                  <a:srgbClr val="FFCC00"/>
                </a:solidFill>
                <a:ea typeface="隶书" panose="02010509060101010101" pitchFamily="49" charset="-122"/>
              </a:rPr>
              <a:t>特殊效果</a:t>
            </a:r>
            <a:endParaRPr lang="zh-CN" altLang="en-US">
              <a:solidFill>
                <a:srgbClr val="FFCC00"/>
              </a:solidFill>
              <a:ea typeface="隶书" panose="02010509060101010101" pitchFamily="49" charset="-122"/>
            </a:endParaRPr>
          </a:p>
        </p:txBody>
      </p:sp>
      <p:pic>
        <p:nvPicPr>
          <p:cNvPr id="314405" name="图片 314404"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63524" name="矩形 363523"/>
          <p:cNvSpPr/>
          <p:nvPr/>
        </p:nvSpPr>
        <p:spPr>
          <a:xfrm>
            <a:off x="468313" y="404813"/>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dirty="0">
                <a:solidFill>
                  <a:srgbClr val="FFCC00"/>
                </a:solidFill>
                <a:ea typeface="隶书" panose="02010509060101010101" pitchFamily="49" charset="-122"/>
              </a:rPr>
              <a:t>第</a:t>
            </a:r>
            <a:r>
              <a:rPr lang="en-US" altLang="zh-CN" dirty="0">
                <a:solidFill>
                  <a:srgbClr val="FFCC00"/>
                </a:solidFill>
                <a:ea typeface="隶书" panose="02010509060101010101" pitchFamily="49" charset="-122"/>
              </a:rPr>
              <a:t>10</a:t>
            </a:r>
            <a:r>
              <a:rPr lang="zh-CN" altLang="en-US" dirty="0">
                <a:solidFill>
                  <a:srgbClr val="FFCC00"/>
                </a:solidFill>
                <a:ea typeface="隶书" panose="02010509060101010101" pitchFamily="49" charset="-122"/>
              </a:rPr>
              <a:t>章 计算机动画	</a:t>
            </a:r>
            <a:endParaRPr lang="zh-CN" altLang="en-US" dirty="0">
              <a:solidFill>
                <a:srgbClr val="FFCC00"/>
              </a:solidFill>
              <a:ea typeface="隶书" panose="02010509060101010101" pitchFamily="49" charset="-122"/>
            </a:endParaRPr>
          </a:p>
        </p:txBody>
      </p:sp>
      <p:sp>
        <p:nvSpPr>
          <p:cNvPr id="363525" name="矩形 363524"/>
          <p:cNvSpPr/>
          <p:nvPr/>
        </p:nvSpPr>
        <p:spPr>
          <a:xfrm>
            <a:off x="644525" y="1687513"/>
            <a:ext cx="7167563" cy="41259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en-US" altLang="zh-CN"/>
              <a:t>  </a:t>
            </a:r>
            <a:r>
              <a:rPr lang="en-US" altLang="zh-CN" dirty="0"/>
              <a:t>10</a:t>
            </a:r>
            <a:r>
              <a:rPr lang="en-US" altLang="zh-CN" b="1" dirty="0">
                <a:latin typeface="隶书" panose="02010509060101010101" pitchFamily="49" charset="-122"/>
                <a:ea typeface="隶书" panose="02010509060101010101" pitchFamily="49" charset="-122"/>
              </a:rPr>
              <a:t>.1</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动画技术的起源、发展与应用 </a:t>
            </a:r>
            <a:endParaRPr lang="zh-CN" altLang="en-US" b="1" dirty="0">
              <a:latin typeface="隶书" panose="02010509060101010101" pitchFamily="49" charset="-122"/>
              <a:ea typeface="隶书" panose="02010509060101010101" pitchFamily="49" charset="-122"/>
            </a:endParaRPr>
          </a:p>
          <a:p>
            <a:pPr lvl="0"/>
            <a:r>
              <a:rPr lang="zh-CN" altLang="en-US" b="1">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10.2</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 </a:t>
            </a:r>
            <a:endParaRPr lang="zh-CN" altLang="en-US" b="1" dirty="0">
              <a:latin typeface="隶书" panose="02010509060101010101" pitchFamily="49" charset="-122"/>
              <a:ea typeface="隶书" panose="02010509060101010101" pitchFamily="49" charset="-122"/>
            </a:endParaRPr>
          </a:p>
          <a:p>
            <a:pPr lvl="0"/>
            <a:r>
              <a:rPr lang="zh-CN" altLang="en-US" b="1" dirty="0">
                <a:latin typeface="隶书" panose="02010509060101010101" pitchFamily="49" charset="-122"/>
                <a:ea typeface="隶书" panose="02010509060101010101" pitchFamily="49" charset="-122"/>
              </a:rPr>
              <a:t> </a:t>
            </a:r>
            <a:r>
              <a:rPr lang="en-US" altLang="zh-CN" b="1" dirty="0">
                <a:solidFill>
                  <a:srgbClr val="FF6600"/>
                </a:solidFill>
                <a:latin typeface="隶书" panose="02010509060101010101" pitchFamily="49" charset="-122"/>
                <a:ea typeface="隶书" panose="02010509060101010101" pitchFamily="49" charset="-122"/>
              </a:rPr>
              <a:t>10.3</a:t>
            </a:r>
            <a:r>
              <a:rPr lang="en-US" altLang="zh-CN" b="1">
                <a:solidFill>
                  <a:srgbClr val="FF6600"/>
                </a:solidFill>
                <a:latin typeface="隶书" panose="02010509060101010101" pitchFamily="49" charset="-122"/>
                <a:ea typeface="隶书" panose="02010509060101010101" pitchFamily="49" charset="-122"/>
              </a:rPr>
              <a:t> </a:t>
            </a:r>
            <a:r>
              <a:rPr lang="zh-CN" altLang="en-US" b="1" dirty="0">
                <a:solidFill>
                  <a:srgbClr val="FF6600"/>
                </a:solidFill>
                <a:latin typeface="隶书" panose="02010509060101010101" pitchFamily="49" charset="-122"/>
                <a:ea typeface="隶书" panose="02010509060101010101" pitchFamily="49" charset="-122"/>
              </a:rPr>
              <a:t>计算机动画中常用技术</a:t>
            </a:r>
            <a:r>
              <a:rPr lang="zh-CN" altLang="en-US" b="1" dirty="0">
                <a:latin typeface="隶书" panose="02010509060101010101" pitchFamily="49" charset="-122"/>
                <a:ea typeface="隶书" panose="02010509060101010101" pitchFamily="49" charset="-122"/>
              </a:rPr>
              <a:t> </a:t>
            </a:r>
            <a:endParaRPr lang="zh-CN" altLang="en-US" b="1" dirty="0">
              <a:latin typeface="隶书" panose="02010509060101010101" pitchFamily="49" charset="-122"/>
              <a:ea typeface="隶书" panose="02010509060101010101" pitchFamily="49" charset="-122"/>
            </a:endParaRPr>
          </a:p>
          <a:p>
            <a:pPr lvl="0"/>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10.4</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常用的动画软件</a:t>
            </a:r>
            <a:endParaRPr lang="zh-CN" altLang="en-US" b="1" dirty="0">
              <a:latin typeface="隶书" panose="02010509060101010101" pitchFamily="49" charset="-122"/>
              <a:ea typeface="隶书" panose="02010509060101010101" pitchFamily="49" charset="-122"/>
            </a:endParaRPr>
          </a:p>
        </p:txBody>
      </p:sp>
      <p:sp>
        <p:nvSpPr>
          <p:cNvPr id="363526" name="右箭头 363525"/>
          <p:cNvSpPr/>
          <p:nvPr/>
        </p:nvSpPr>
        <p:spPr>
          <a:xfrm>
            <a:off x="538798" y="2924493"/>
            <a:ext cx="533400" cy="457200"/>
          </a:xfrm>
          <a:prstGeom prst="rightArrow">
            <a:avLst>
              <a:gd name="adj1" fmla="val 50000"/>
              <a:gd name="adj2" fmla="val 29166"/>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pic>
        <p:nvPicPr>
          <p:cNvPr id="363527" name="图片 363526"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4274" name="标题 54273"/>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a:solidFill>
                <a:srgbClr val="FFCC00"/>
              </a:solidFill>
              <a:ea typeface="隶书" panose="02010509060101010101" pitchFamily="49" charset="-122"/>
            </a:endParaRPr>
          </a:p>
        </p:txBody>
      </p:sp>
      <p:sp>
        <p:nvSpPr>
          <p:cNvPr id="54275" name="文本占位符 54274"/>
          <p:cNvSpPr>
            <a:spLocks noGrp="1"/>
          </p:cNvSpPr>
          <p:nvPr>
            <p:ph type="body" sz="half" idx="1"/>
          </p:nvPr>
        </p:nvSpPr>
        <p:spPr>
          <a:xfrm>
            <a:off x="323850" y="1981200"/>
            <a:ext cx="8496300" cy="3463925"/>
          </a:xfrm>
        </p:spPr>
        <p:txBody>
          <a:bodyPr/>
          <a:p>
            <a:pPr>
              <a:lnSpc>
                <a:spcPct val="90000"/>
              </a:lnSpc>
              <a:buClr>
                <a:schemeClr val="hlink"/>
              </a:buClr>
              <a:buSzTx/>
              <a:buFont typeface="Wingdings" panose="05000000000000000000" pitchFamily="2" charset="2"/>
            </a:pPr>
            <a:r>
              <a:rPr lang="en-US" altLang="zh-CN" sz="2800" b="1"/>
              <a:t>1831</a:t>
            </a:r>
            <a:r>
              <a:rPr lang="zh-CN" altLang="en-US" sz="2800" b="1" dirty="0"/>
              <a:t>年，法国人</a:t>
            </a:r>
            <a:r>
              <a:rPr lang="en-US" altLang="zh-CN" sz="2800" b="1"/>
              <a:t>J.A.Plateau</a:t>
            </a:r>
            <a:r>
              <a:rPr lang="zh-CN" altLang="en-US" sz="2800" b="1" dirty="0"/>
              <a:t>发明 </a:t>
            </a:r>
            <a:endParaRPr lang="zh-CN" altLang="en-US" sz="2800" b="1" dirty="0"/>
          </a:p>
          <a:p>
            <a:pPr lvl="1">
              <a:lnSpc>
                <a:spcPct val="90000"/>
              </a:lnSpc>
              <a:buClr>
                <a:schemeClr val="folHlink"/>
              </a:buClr>
              <a:buSzPct val="50000"/>
              <a:buFont typeface="Wingdings" panose="05000000000000000000" pitchFamily="2" charset="2"/>
            </a:pPr>
            <a:r>
              <a:rPr lang="zh-CN" altLang="en-US" sz="2400" b="1" dirty="0"/>
              <a:t>传统的图片动画</a:t>
            </a:r>
            <a:endParaRPr lang="zh-CN" altLang="en-US" sz="2400" b="1" dirty="0"/>
          </a:p>
          <a:p>
            <a:pPr marL="0" lvl="1">
              <a:lnSpc>
                <a:spcPct val="90000"/>
              </a:lnSpc>
              <a:buClr>
                <a:schemeClr val="folHlink"/>
              </a:buClr>
              <a:buSzPct val="50000"/>
              <a:buFont typeface="Wingdings" panose="05000000000000000000" pitchFamily="2" charset="2"/>
            </a:pPr>
            <a:r>
              <a:rPr lang="en-US" altLang="zh-CN" sz="2400" b="1" err="1">
                <a:sym typeface="+mn-ea"/>
              </a:rPr>
              <a:t>Phenakistoscope</a:t>
            </a:r>
            <a:r>
              <a:rPr lang="zh-CN" altLang="en-US" sz="2400" b="1" err="1">
                <a:sym typeface="+mn-ea"/>
              </a:rPr>
              <a:t>（费纳奇镜）</a:t>
            </a:r>
            <a:r>
              <a:rPr lang="zh-CN" altLang="en-US" sz="2400" b="1" dirty="0">
                <a:sym typeface="+mn-ea"/>
              </a:rPr>
              <a:t>机器 </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lvl="1">
              <a:lnSpc>
                <a:spcPct val="90000"/>
              </a:lnSpc>
              <a:buClr>
                <a:schemeClr val="folHlink"/>
              </a:buClr>
              <a:buSzPct val="50000"/>
              <a:buFont typeface="Wingdings" panose="05000000000000000000" pitchFamily="2" charset="2"/>
            </a:pPr>
            <a:endParaRPr lang="zh-CN" altLang="en-US" sz="2400" b="1" dirty="0"/>
          </a:p>
          <a:p>
            <a:pPr lvl="1">
              <a:lnSpc>
                <a:spcPct val="90000"/>
              </a:lnSpc>
              <a:buClr>
                <a:schemeClr val="folHlink"/>
              </a:buClr>
              <a:buSzPct val="50000"/>
              <a:buFont typeface="Wingdings" panose="05000000000000000000" pitchFamily="2" charset="2"/>
            </a:pPr>
            <a:endParaRPr lang="zh-CN" altLang="en-US" sz="2400" b="1" dirty="0"/>
          </a:p>
          <a:p>
            <a:pPr lvl="1">
              <a:lnSpc>
                <a:spcPct val="90000"/>
              </a:lnSpc>
              <a:buClr>
                <a:schemeClr val="folHlink"/>
              </a:buClr>
              <a:buSzPct val="50000"/>
              <a:buFont typeface="Wingdings" panose="05000000000000000000" pitchFamily="2" charset="2"/>
            </a:pPr>
            <a:endParaRPr lang="zh-CN" altLang="en-US" sz="2400" b="1" dirty="0"/>
          </a:p>
          <a:p>
            <a:pPr lvl="1">
              <a:lnSpc>
                <a:spcPct val="90000"/>
              </a:lnSpc>
              <a:buClr>
                <a:schemeClr val="folHlink"/>
              </a:buClr>
              <a:buSzPct val="50000"/>
              <a:buFont typeface="Wingdings" panose="05000000000000000000" pitchFamily="2" charset="2"/>
            </a:pPr>
            <a:endParaRPr lang="zh-CN" altLang="en-US" sz="2400" b="1"/>
          </a:p>
          <a:p>
            <a:pPr>
              <a:lnSpc>
                <a:spcPct val="90000"/>
              </a:lnSpc>
              <a:buClr>
                <a:schemeClr val="hlink"/>
              </a:buClr>
              <a:buSzTx/>
              <a:buFont typeface="Wingdings" panose="05000000000000000000" pitchFamily="2" charset="2"/>
            </a:pPr>
            <a:endParaRPr lang="zh-CN" altLang="en-US" sz="2400" b="1" dirty="0"/>
          </a:p>
        </p:txBody>
      </p:sp>
      <p:pic>
        <p:nvPicPr>
          <p:cNvPr id="54279" name="图片 54278"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35845" name="图片 2"/>
          <p:cNvPicPr>
            <a:picLocks noChangeAspect="1"/>
          </p:cNvPicPr>
          <p:nvPr>
            <p:custDataLst>
              <p:tags r:id="rId2"/>
            </p:custDataLst>
          </p:nvPr>
        </p:nvPicPr>
        <p:blipFill>
          <a:blip r:embed="rId3"/>
          <a:stretch>
            <a:fillRect/>
          </a:stretch>
        </p:blipFill>
        <p:spPr>
          <a:xfrm>
            <a:off x="1022350" y="3298825"/>
            <a:ext cx="2398713" cy="3502025"/>
          </a:xfrm>
          <a:prstGeom prst="rect">
            <a:avLst/>
          </a:prstGeom>
          <a:noFill/>
          <a:ln w="9525">
            <a:noFill/>
          </a:ln>
        </p:spPr>
      </p:pic>
      <p:pic>
        <p:nvPicPr>
          <p:cNvPr id="35846" name="图片 3" descr="timg"/>
          <p:cNvPicPr>
            <a:picLocks noChangeAspect="1"/>
          </p:cNvPicPr>
          <p:nvPr/>
        </p:nvPicPr>
        <p:blipFill>
          <a:blip r:embed="rId4"/>
          <a:stretch>
            <a:fillRect/>
          </a:stretch>
        </p:blipFill>
        <p:spPr>
          <a:xfrm>
            <a:off x="4041775" y="3332163"/>
            <a:ext cx="3489325" cy="3435350"/>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3282" name="标题 353281"/>
          <p:cNvSpPr>
            <a:spLocks noGrp="1"/>
          </p:cNvSpPr>
          <p:nvPr>
            <p:ph type="title"/>
          </p:nvPr>
        </p:nvSpPr>
        <p:spPr/>
        <p:txBody>
          <a:bodyPr anchor="ctr" anchorCtr="0"/>
          <a:p>
            <a:r>
              <a:rPr lang="zh-CN" altLang="en-US" dirty="0">
                <a:solidFill>
                  <a:srgbClr val="FFCC00"/>
                </a:solidFill>
                <a:ea typeface="隶书" panose="02010509060101010101" pitchFamily="49" charset="-122"/>
              </a:rPr>
              <a:t>主要的动画技术</a:t>
            </a:r>
            <a:endParaRPr lang="zh-CN" altLang="en-US" dirty="0">
              <a:solidFill>
                <a:srgbClr val="FFCC00"/>
              </a:solidFill>
              <a:ea typeface="隶书" panose="02010509060101010101" pitchFamily="49" charset="-122"/>
            </a:endParaRPr>
          </a:p>
        </p:txBody>
      </p:sp>
      <p:sp>
        <p:nvSpPr>
          <p:cNvPr id="353283" name="文本占位符 353282"/>
          <p:cNvSpPr>
            <a:spLocks noGrp="1"/>
          </p:cNvSpPr>
          <p:nvPr>
            <p:ph type="body" idx="1"/>
          </p:nvPr>
        </p:nvSpPr>
        <p:spPr/>
        <p:txBody>
          <a:bodyPr/>
          <a:p>
            <a:r>
              <a:rPr lang="zh-CN" altLang="en-US" sz="2800" b="1" dirty="0"/>
              <a:t>参数</a:t>
            </a:r>
            <a:r>
              <a:rPr lang="zh-CN" altLang="en-US" sz="2800" b="1" dirty="0">
                <a:latin typeface="Times New Roman" panose="02020603050405020304" pitchFamily="18" charset="0"/>
              </a:rPr>
              <a:t>关键</a:t>
            </a:r>
            <a:r>
              <a:rPr lang="zh-CN" altLang="en-US" sz="2800" b="1" dirty="0">
                <a:effectLst/>
              </a:rPr>
              <a:t>帧技术</a:t>
            </a:r>
            <a:endParaRPr lang="zh-CN" altLang="en-US" sz="2800" b="1" dirty="0">
              <a:effectLst/>
            </a:endParaRPr>
          </a:p>
          <a:p>
            <a:r>
              <a:rPr lang="zh-CN" altLang="en-US" sz="2800" b="1" dirty="0">
                <a:effectLst/>
              </a:rPr>
              <a:t>样条驱动技术</a:t>
            </a:r>
            <a:endParaRPr lang="zh-CN" altLang="en-US" sz="2800" b="1" dirty="0">
              <a:effectLst/>
            </a:endParaRPr>
          </a:p>
          <a:p>
            <a:r>
              <a:rPr lang="zh-CN" altLang="en-US" sz="2800" b="1" dirty="0">
                <a:effectLst/>
              </a:rPr>
              <a:t>变形技术</a:t>
            </a:r>
            <a:endParaRPr lang="zh-CN" altLang="en-US" sz="2800" b="1" dirty="0">
              <a:effectLst/>
            </a:endParaRPr>
          </a:p>
          <a:p>
            <a:r>
              <a:rPr lang="zh-CN" altLang="en-US" sz="2800" b="1" dirty="0">
                <a:effectLst/>
              </a:rPr>
              <a:t>过程动画技术</a:t>
            </a:r>
            <a:endParaRPr lang="zh-CN" altLang="en-US" sz="2800" b="1" dirty="0">
              <a:effectLst/>
            </a:endParaRPr>
          </a:p>
          <a:p>
            <a:r>
              <a:rPr lang="zh-CN" altLang="en-US" sz="2800" b="1" dirty="0">
                <a:effectLst/>
              </a:rPr>
              <a:t>关节动画与人体动画技术</a:t>
            </a:r>
            <a:endParaRPr lang="zh-CN" altLang="en-US" sz="2800" b="1" dirty="0">
              <a:effectLst/>
            </a:endParaRPr>
          </a:p>
          <a:p>
            <a:r>
              <a:rPr lang="zh-CN" altLang="en-US" sz="2800" b="1" dirty="0">
                <a:effectLst/>
              </a:rPr>
              <a:t>基于物理模型的动画技术</a:t>
            </a:r>
            <a:endParaRPr lang="zh-CN" altLang="en-US" sz="2800" b="1" dirty="0">
              <a:effectLst/>
            </a:endParaRPr>
          </a:p>
          <a:p>
            <a:r>
              <a:rPr lang="zh-CN" altLang="en-US" sz="2800" b="1" dirty="0">
                <a:effectLst/>
              </a:rPr>
              <a:t>行为动画技术</a:t>
            </a:r>
            <a:endParaRPr lang="zh-CN" altLang="en-US" sz="2800" b="1" dirty="0">
              <a:effectLst/>
            </a:endParaRPr>
          </a:p>
          <a:p>
            <a:r>
              <a:rPr lang="zh-CN" altLang="en-US" sz="2800" b="1" dirty="0">
                <a:effectLst/>
              </a:rPr>
              <a:t>运动捕获技术</a:t>
            </a:r>
            <a:endParaRPr lang="zh-CN" altLang="en-US" sz="2800" b="1" dirty="0">
              <a:effectLst/>
            </a:endParaRPr>
          </a:p>
        </p:txBody>
      </p:sp>
      <p:pic>
        <p:nvPicPr>
          <p:cNvPr id="353284" name="图片 353283"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0994" name="标题 340993"/>
          <p:cNvSpPr>
            <a:spLocks noGrp="1"/>
          </p:cNvSpPr>
          <p:nvPr>
            <p:ph type="title"/>
          </p:nvPr>
        </p:nvSpPr>
        <p:spPr/>
        <p:txBody>
          <a:bodyPr anchor="ctr" anchorCtr="0"/>
          <a:p>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a:solidFill>
                <a:srgbClr val="FFCC00"/>
              </a:solidFill>
              <a:effectLst/>
              <a:ea typeface="隶书" panose="02010509060101010101" pitchFamily="49" charset="-122"/>
            </a:endParaRPr>
          </a:p>
        </p:txBody>
      </p:sp>
      <p:sp>
        <p:nvSpPr>
          <p:cNvPr id="340995" name="文本占位符 340994"/>
          <p:cNvSpPr>
            <a:spLocks noGrp="1"/>
          </p:cNvSpPr>
          <p:nvPr>
            <p:ph type="body" sz="half" idx="1"/>
          </p:nvPr>
        </p:nvSpPr>
        <p:spPr>
          <a:xfrm>
            <a:off x="449580" y="1844675"/>
            <a:ext cx="8037195" cy="4400550"/>
          </a:xfrm>
        </p:spPr>
        <p:txBody>
          <a:bodyPr/>
          <a:p>
            <a:pPr lvl="1">
              <a:buClr>
                <a:schemeClr val="folHlink"/>
              </a:buClr>
              <a:buSzPct val="50000"/>
              <a:buFont typeface="Wingdings" panose="05000000000000000000" pitchFamily="2" charset="2"/>
            </a:pPr>
            <a:r>
              <a:rPr lang="zh-CN" altLang="en-US" b="1" dirty="0">
                <a:effectLst/>
                <a:sym typeface="+mn-ea"/>
              </a:rPr>
              <a:t>给出两幅关键帧，计算机生成中间画面</a:t>
            </a:r>
            <a:endParaRPr lang="zh-CN" altLang="en-US" b="1" dirty="0">
              <a:effectLst/>
            </a:endParaRPr>
          </a:p>
          <a:p>
            <a:pPr lvl="1">
              <a:buClr>
                <a:schemeClr val="folHlink"/>
              </a:buClr>
              <a:buSzPct val="50000"/>
              <a:buFont typeface="Wingdings" panose="05000000000000000000" pitchFamily="2" charset="2"/>
            </a:pPr>
            <a:r>
              <a:rPr lang="zh-CN" altLang="en-US" b="1" dirty="0">
                <a:effectLst/>
                <a:sym typeface="+mn-ea"/>
              </a:rPr>
              <a:t>适合刚体运动模拟</a:t>
            </a:r>
            <a:endParaRPr lang="zh-CN" altLang="en-US" b="1" dirty="0">
              <a:effectLst/>
              <a:sym typeface="+mn-ea"/>
            </a:endParaRPr>
          </a:p>
          <a:p>
            <a:pPr lvl="1">
              <a:buClr>
                <a:schemeClr val="folHlink"/>
              </a:buClr>
              <a:buSzPct val="50000"/>
              <a:buFont typeface="Wingdings" panose="05000000000000000000" pitchFamily="2" charset="2"/>
            </a:pPr>
            <a:endParaRPr lang="zh-CN" altLang="en-US" b="1" dirty="0">
              <a:effectLst/>
              <a:sym typeface="+mn-ea"/>
            </a:endParaRPr>
          </a:p>
          <a:p>
            <a:pPr lvl="1">
              <a:buClr>
                <a:schemeClr val="folHlink"/>
              </a:buClr>
              <a:buSzPct val="50000"/>
              <a:buFont typeface="Wingdings" panose="05000000000000000000" pitchFamily="2" charset="2"/>
            </a:pPr>
            <a:endParaRPr lang="zh-CN" altLang="en-US" b="1" dirty="0">
              <a:effectLst/>
              <a:sym typeface="+mn-ea"/>
            </a:endParaRPr>
          </a:p>
          <a:p>
            <a:pPr lvl="1">
              <a:buClr>
                <a:schemeClr val="folHlink"/>
              </a:buClr>
              <a:buSzPct val="50000"/>
              <a:buFont typeface="Wingdings" panose="05000000000000000000" pitchFamily="2" charset="2"/>
            </a:pPr>
            <a:endParaRPr lang="zh-CN" altLang="en-US" b="1" dirty="0">
              <a:effectLst/>
              <a:sym typeface="+mn-ea"/>
            </a:endParaRPr>
          </a:p>
          <a:p>
            <a:pPr lvl="1">
              <a:buClr>
                <a:schemeClr val="folHlink"/>
              </a:buClr>
              <a:buSzPct val="50000"/>
              <a:buFont typeface="Wingdings" panose="05000000000000000000" pitchFamily="2" charset="2"/>
            </a:pPr>
            <a:endParaRPr lang="zh-CN" altLang="en-US" b="1" dirty="0">
              <a:effectLst/>
            </a:endParaRPr>
          </a:p>
          <a:p>
            <a:pPr lvl="3">
              <a:buClr>
                <a:schemeClr val="folHlink"/>
              </a:buClr>
              <a:buSzPct val="50000"/>
              <a:buFont typeface="Wingdings" panose="05000000000000000000" pitchFamily="2" charset="2"/>
            </a:pPr>
            <a:endParaRPr lang="en-US" altLang="zh-CN" sz="2400" b="1">
              <a:effectLst/>
            </a:endParaRPr>
          </a:p>
        </p:txBody>
      </p:sp>
      <p:pic>
        <p:nvPicPr>
          <p:cNvPr id="341000" name="图片 340999" descr="ht"/>
          <p:cNvPicPr>
            <a:picLocks noChangeAspect="1"/>
          </p:cNvPicPr>
          <p:nvPr>
            <p:custDataLst>
              <p:tags r:id="rId1"/>
            </p:custDataLst>
          </p:nvPr>
        </p:nvPicPr>
        <p:blipFill>
          <a:blip r:embed="rId2"/>
          <a:stretch>
            <a:fillRect/>
          </a:stretch>
        </p:blipFill>
        <p:spPr>
          <a:xfrm>
            <a:off x="0" y="0"/>
            <a:ext cx="1133475" cy="1143000"/>
          </a:xfrm>
          <a:prstGeom prst="rect">
            <a:avLst/>
          </a:prstGeom>
          <a:noFill/>
          <a:ln w="9525">
            <a:noFill/>
          </a:ln>
        </p:spPr>
      </p:pic>
      <p:graphicFrame>
        <p:nvGraphicFramePr>
          <p:cNvPr id="152582" name="对象 152581"/>
          <p:cNvGraphicFramePr/>
          <p:nvPr/>
        </p:nvGraphicFramePr>
        <p:xfrm>
          <a:off x="1133316" y="3357086"/>
          <a:ext cx="5985510" cy="3148330"/>
        </p:xfrm>
        <a:graphic>
          <a:graphicData uri="http://schemas.openxmlformats.org/presentationml/2006/ole">
            <mc:AlternateContent xmlns:mc="http://schemas.openxmlformats.org/markup-compatibility/2006">
              <mc:Choice xmlns:v="urn:schemas-microsoft-com:vml" Requires="v">
                <p:oleObj spid="_x0000_s3076" name="" r:id="rId3" imgW="4257675" imgH="2209800" progId="Word.Picture.8">
                  <p:embed/>
                </p:oleObj>
              </mc:Choice>
              <mc:Fallback>
                <p:oleObj name="" r:id="rId3" imgW="4257675" imgH="2209800" progId="Word.Picture.8">
                  <p:embed/>
                  <p:pic>
                    <p:nvPicPr>
                      <p:cNvPr id="0" name="图片 3075"/>
                      <p:cNvPicPr/>
                      <p:nvPr/>
                    </p:nvPicPr>
                    <p:blipFill>
                      <a:blip r:embed="rId4"/>
                      <a:stretch>
                        <a:fillRect/>
                      </a:stretch>
                    </p:blipFill>
                    <p:spPr>
                      <a:xfrm>
                        <a:off x="1133316" y="3357086"/>
                        <a:ext cx="5985510" cy="3148330"/>
                      </a:xfrm>
                      <a:prstGeom prst="rect">
                        <a:avLst/>
                      </a:prstGeom>
                      <a:solidFill>
                        <a:schemeClr val="tx1"/>
                      </a:solidFill>
                      <a:ln w="38100">
                        <a:noFill/>
                        <a:miter/>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46786" name="标题 246785"/>
          <p:cNvSpPr>
            <a:spLocks noGrp="1"/>
          </p:cNvSpPr>
          <p:nvPr>
            <p:ph type="title"/>
          </p:nvPr>
        </p:nvSpPr>
        <p:spPr>
          <a:xfrm>
            <a:off x="900113" y="304800"/>
            <a:ext cx="7632700" cy="1431925"/>
          </a:xfrm>
        </p:spPr>
        <p:txBody>
          <a:bodyPr anchor="ctr" anchorCtr="0"/>
          <a:p>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sp>
        <p:nvSpPr>
          <p:cNvPr id="246787" name="文本占位符 246786"/>
          <p:cNvSpPr>
            <a:spLocks noGrp="1"/>
          </p:cNvSpPr>
          <p:nvPr>
            <p:ph type="body" sz="half" idx="1"/>
          </p:nvPr>
        </p:nvSpPr>
        <p:spPr>
          <a:xfrm>
            <a:off x="972185" y="1556703"/>
            <a:ext cx="7488238" cy="4321175"/>
          </a:xfrm>
        </p:spPr>
        <p:txBody>
          <a:bodyPr/>
          <a:p>
            <a:pPr>
              <a:buClr>
                <a:schemeClr val="hlink"/>
              </a:buClr>
              <a:buSzTx/>
              <a:buFont typeface="Wingdings" panose="05000000000000000000" pitchFamily="2" charset="2"/>
              <a:buNone/>
            </a:pPr>
            <a:endParaRPr lang="en-US" altLang="zh-CN" b="1" i="1" u="sng">
              <a:solidFill>
                <a:srgbClr val="CCFF33"/>
              </a:solidFill>
              <a:effectLst/>
            </a:endParaRPr>
          </a:p>
          <a:p>
            <a:pPr>
              <a:buClr>
                <a:schemeClr val="hlink"/>
              </a:buClr>
              <a:buSzTx/>
              <a:buFont typeface="Wingdings" panose="05000000000000000000" pitchFamily="2" charset="2"/>
            </a:pPr>
            <a:r>
              <a:rPr lang="zh-CN" altLang="en-US" sz="2800" b="1" dirty="0"/>
              <a:t>早期</a:t>
            </a:r>
            <a:endParaRPr lang="zh-CN" altLang="en-US" sz="2800" b="1" dirty="0"/>
          </a:p>
          <a:p>
            <a:pPr lvl="1">
              <a:buClr>
                <a:schemeClr val="folHlink"/>
              </a:buClr>
              <a:buSzPct val="50000"/>
              <a:buFont typeface="Wingdings" panose="05000000000000000000" pitchFamily="2" charset="2"/>
            </a:pPr>
            <a:r>
              <a:rPr lang="zh-CN" altLang="en-US" sz="2400" b="1" dirty="0">
                <a:effectLst/>
              </a:rPr>
              <a:t>仅仅用来插值帧与帧之间的形状</a:t>
            </a:r>
            <a:endParaRPr lang="zh-CN" altLang="en-US" sz="2400" b="1" dirty="0">
              <a:effectLst/>
            </a:endParaRPr>
          </a:p>
          <a:p>
            <a:pPr>
              <a:buClr>
                <a:schemeClr val="hlink"/>
              </a:buClr>
              <a:buSzTx/>
              <a:buFont typeface="Wingdings" panose="05000000000000000000" pitchFamily="2" charset="2"/>
            </a:pPr>
            <a:endParaRPr lang="zh-CN" altLang="en-US" sz="2400" b="1" dirty="0">
              <a:effectLst/>
            </a:endParaRPr>
          </a:p>
        </p:txBody>
      </p:sp>
      <p:pic>
        <p:nvPicPr>
          <p:cNvPr id="246802" name="图片 246801"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52590" name="等腰三角形 152589"/>
          <p:cNvSpPr/>
          <p:nvPr/>
        </p:nvSpPr>
        <p:spPr>
          <a:xfrm>
            <a:off x="914400" y="4800600"/>
            <a:ext cx="609600" cy="762000"/>
          </a:xfrm>
          <a:prstGeom prst="triangle">
            <a:avLst>
              <a:gd name="adj" fmla="val 50000"/>
            </a:avLst>
          </a:prstGeom>
          <a:solidFill>
            <a:srgbClr val="BBE0E3"/>
          </a:solidFill>
          <a:ln w="9525" cap="flat" cmpd="sng">
            <a:solidFill>
              <a:srgbClr val="000000"/>
            </a:solidFill>
            <a:prstDash val="solid"/>
            <a:miter/>
            <a:headEnd type="none" w="med" len="med"/>
            <a:tailEnd type="none" w="med" len="med"/>
          </a:ln>
        </p:spPr>
        <p:txBody>
          <a:bodyPr/>
          <a:p>
            <a:endParaRPr lang="zh-CN" altLang="en-US"/>
          </a:p>
        </p:txBody>
      </p:sp>
      <p:sp>
        <p:nvSpPr>
          <p:cNvPr id="152591" name="等腰三角形 152590"/>
          <p:cNvSpPr/>
          <p:nvPr/>
        </p:nvSpPr>
        <p:spPr>
          <a:xfrm rot="18362926">
            <a:off x="2057400" y="3429000"/>
            <a:ext cx="609600" cy="762000"/>
          </a:xfrm>
          <a:prstGeom prst="triangle">
            <a:avLst>
              <a:gd name="adj" fmla="val 50000"/>
            </a:avLst>
          </a:prstGeom>
          <a:solidFill>
            <a:srgbClr val="BBE0E3"/>
          </a:solidFill>
          <a:ln w="9525" cap="flat" cmpd="sng">
            <a:solidFill>
              <a:srgbClr val="000000"/>
            </a:solidFill>
            <a:prstDash val="solid"/>
            <a:miter/>
            <a:headEnd type="none" w="med" len="med"/>
            <a:tailEnd type="none" w="med" len="med"/>
          </a:ln>
        </p:spPr>
        <p:txBody>
          <a:bodyPr/>
          <a:p>
            <a:endParaRPr lang="zh-CN" altLang="en-US"/>
          </a:p>
        </p:txBody>
      </p:sp>
      <p:sp>
        <p:nvSpPr>
          <p:cNvPr id="152592" name="等腰三角形 152591"/>
          <p:cNvSpPr/>
          <p:nvPr/>
        </p:nvSpPr>
        <p:spPr>
          <a:xfrm rot="14222536">
            <a:off x="3505200" y="4648200"/>
            <a:ext cx="609600" cy="762000"/>
          </a:xfrm>
          <a:prstGeom prst="triangle">
            <a:avLst>
              <a:gd name="adj" fmla="val 50000"/>
            </a:avLst>
          </a:prstGeom>
          <a:solidFill>
            <a:srgbClr val="BBE0E3"/>
          </a:solidFill>
          <a:ln w="9525" cap="flat" cmpd="sng">
            <a:solidFill>
              <a:srgbClr val="000000"/>
            </a:solidFill>
            <a:prstDash val="solid"/>
            <a:miter/>
            <a:headEnd type="none" w="med" len="med"/>
            <a:tailEnd type="none" w="med" len="med"/>
          </a:ln>
        </p:spPr>
        <p:txBody>
          <a:bodyPr/>
          <a:p>
            <a:endParaRPr lang="zh-CN" altLang="en-US"/>
          </a:p>
        </p:txBody>
      </p:sp>
      <p:sp>
        <p:nvSpPr>
          <p:cNvPr id="152593" name="文本框 152592"/>
          <p:cNvSpPr txBox="1"/>
          <p:nvPr/>
        </p:nvSpPr>
        <p:spPr>
          <a:xfrm>
            <a:off x="669925" y="4765675"/>
            <a:ext cx="336550" cy="457200"/>
          </a:xfrm>
          <a:prstGeom prst="rect">
            <a:avLst/>
          </a:prstGeom>
          <a:noFill/>
          <a:ln w="9525">
            <a:noFill/>
          </a:ln>
        </p:spPr>
        <p:txBody>
          <a:bodyPr wrap="none" anchor="t" anchorCtr="0">
            <a:spAutoFit/>
          </a:bodyPr>
          <a:p>
            <a:pPr eaLnBrk="1" hangingPunct="1"/>
            <a:r>
              <a:rPr lang="en-US" altLang="zh-CN" b="0">
                <a:solidFill>
                  <a:schemeClr val="tx1"/>
                </a:solidFill>
                <a:latin typeface="Times New Roman" panose="02020603050405020304" pitchFamily="18" charset="0"/>
                <a:ea typeface="宋体" panose="02010600030101010101" pitchFamily="2" charset="-122"/>
              </a:rPr>
              <a:t>1</a:t>
            </a:r>
            <a:endParaRPr lang="en-US" altLang="zh-CN" b="0">
              <a:solidFill>
                <a:schemeClr val="tx1"/>
              </a:solidFill>
              <a:latin typeface="Times New Roman" panose="02020603050405020304" pitchFamily="18" charset="0"/>
              <a:ea typeface="宋体" panose="02010600030101010101" pitchFamily="2" charset="-122"/>
            </a:endParaRPr>
          </a:p>
        </p:txBody>
      </p:sp>
      <p:sp>
        <p:nvSpPr>
          <p:cNvPr id="152594" name="文本框 152593"/>
          <p:cNvSpPr txBox="1"/>
          <p:nvPr/>
        </p:nvSpPr>
        <p:spPr>
          <a:xfrm>
            <a:off x="1676400" y="3657600"/>
            <a:ext cx="297180" cy="368300"/>
          </a:xfrm>
          <a:prstGeom prst="rect">
            <a:avLst/>
          </a:prstGeom>
          <a:noFill/>
          <a:ln w="9525">
            <a:noFill/>
          </a:ln>
        </p:spPr>
        <p:txBody>
          <a:bodyPr wrap="none" anchor="t" anchorCtr="0">
            <a:spAutoFit/>
          </a:bodyPr>
          <a:p>
            <a:pPr eaLnBrk="1" hangingPunct="1"/>
            <a:r>
              <a:rPr lang="en-US" altLang="zh-CN" b="0">
                <a:solidFill>
                  <a:schemeClr val="tx1"/>
                </a:solidFill>
                <a:uFillTx/>
                <a:latin typeface="Times New Roman" panose="02020603050405020304" pitchFamily="18" charset="0"/>
                <a:ea typeface="宋体" panose="02010600030101010101" pitchFamily="2" charset="-122"/>
              </a:rPr>
              <a:t>2</a:t>
            </a:r>
            <a:endParaRPr lang="en-US" altLang="zh-CN" b="0">
              <a:solidFill>
                <a:schemeClr val="tx1"/>
              </a:solidFill>
              <a:uFillTx/>
              <a:latin typeface="Times New Roman" panose="02020603050405020304" pitchFamily="18" charset="0"/>
              <a:ea typeface="宋体" panose="02010600030101010101" pitchFamily="2" charset="-122"/>
            </a:endParaRPr>
          </a:p>
        </p:txBody>
      </p:sp>
      <p:sp>
        <p:nvSpPr>
          <p:cNvPr id="152595" name="文本框 152594"/>
          <p:cNvSpPr txBox="1"/>
          <p:nvPr/>
        </p:nvSpPr>
        <p:spPr>
          <a:xfrm>
            <a:off x="3636010" y="4186555"/>
            <a:ext cx="297180" cy="368300"/>
          </a:xfrm>
          <a:prstGeom prst="rect">
            <a:avLst/>
          </a:prstGeom>
          <a:noFill/>
          <a:ln w="9525">
            <a:noFill/>
          </a:ln>
        </p:spPr>
        <p:txBody>
          <a:bodyPr wrap="none" anchor="t" anchorCtr="0">
            <a:spAutoFit/>
          </a:bodyPr>
          <a:p>
            <a:pPr eaLnBrk="1" hangingPunct="1"/>
            <a:r>
              <a:rPr lang="en-US" altLang="zh-CN" b="0">
                <a:solidFill>
                  <a:schemeClr val="tx1"/>
                </a:solidFill>
                <a:uFillTx/>
                <a:latin typeface="Times New Roman" panose="02020603050405020304" pitchFamily="18" charset="0"/>
                <a:ea typeface="宋体" panose="02010600030101010101" pitchFamily="2" charset="-122"/>
              </a:rPr>
              <a:t>3</a:t>
            </a:r>
            <a:endParaRPr lang="en-US" altLang="zh-CN" b="0">
              <a:solidFill>
                <a:schemeClr val="tx1"/>
              </a:solidFill>
              <a:uFillTx/>
              <a:latin typeface="Times New Roman" panose="02020603050405020304" pitchFamily="18" charset="0"/>
              <a:ea typeface="宋体" panose="02010600030101010101" pitchFamily="2" charset="-122"/>
            </a:endParaRPr>
          </a:p>
        </p:txBody>
      </p:sp>
      <p:sp>
        <p:nvSpPr>
          <p:cNvPr id="152596" name="等腰三角形 152595"/>
          <p:cNvSpPr/>
          <p:nvPr/>
        </p:nvSpPr>
        <p:spPr>
          <a:xfrm>
            <a:off x="5334000" y="4724400"/>
            <a:ext cx="609600" cy="762000"/>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2597" name="等腰三角形 152596"/>
          <p:cNvSpPr/>
          <p:nvPr/>
        </p:nvSpPr>
        <p:spPr>
          <a:xfrm rot="18362926">
            <a:off x="6477000" y="3352800"/>
            <a:ext cx="609600" cy="762000"/>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2598" name="等腰三角形 152597"/>
          <p:cNvSpPr/>
          <p:nvPr/>
        </p:nvSpPr>
        <p:spPr>
          <a:xfrm rot="14222536">
            <a:off x="7924800" y="4572000"/>
            <a:ext cx="609600" cy="762000"/>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2599" name="椭圆 152598"/>
          <p:cNvSpPr/>
          <p:nvPr/>
        </p:nvSpPr>
        <p:spPr>
          <a:xfrm>
            <a:off x="5562600" y="5105400"/>
            <a:ext cx="152400" cy="152400"/>
          </a:xfrm>
          <a:prstGeom prst="ellipse">
            <a:avLst/>
          </a:prstGeom>
          <a:solidFill>
            <a:srgbClr val="000000"/>
          </a:solidFill>
          <a:ln w="9525" cap="flat" cmpd="sng">
            <a:solidFill>
              <a:schemeClr val="tx1"/>
            </a:solidFill>
            <a:prstDash val="solid"/>
            <a:headEnd type="none" w="med" len="med"/>
            <a:tailEnd type="none" w="med" len="med"/>
          </a:ln>
        </p:spPr>
        <p:txBody>
          <a:bodyPr/>
          <a:p>
            <a:endParaRPr lang="zh-CN" altLang="en-US"/>
          </a:p>
        </p:txBody>
      </p:sp>
      <p:sp>
        <p:nvSpPr>
          <p:cNvPr id="152600" name="椭圆 152599"/>
          <p:cNvSpPr/>
          <p:nvPr/>
        </p:nvSpPr>
        <p:spPr>
          <a:xfrm>
            <a:off x="6781800" y="3733800"/>
            <a:ext cx="152400" cy="152400"/>
          </a:xfrm>
          <a:prstGeom prst="ellipse">
            <a:avLst/>
          </a:prstGeom>
          <a:solidFill>
            <a:srgbClr val="000000"/>
          </a:solidFill>
          <a:ln w="9525" cap="flat" cmpd="sng">
            <a:solidFill>
              <a:srgbClr val="000000"/>
            </a:solidFill>
            <a:prstDash val="solid"/>
            <a:headEnd type="none" w="med" len="med"/>
            <a:tailEnd type="none" w="med" len="med"/>
          </a:ln>
        </p:spPr>
        <p:txBody>
          <a:bodyPr/>
          <a:p>
            <a:endParaRPr lang="zh-CN" altLang="en-US"/>
          </a:p>
        </p:txBody>
      </p:sp>
      <p:sp>
        <p:nvSpPr>
          <p:cNvPr id="152601" name="椭圆 152600"/>
          <p:cNvSpPr/>
          <p:nvPr/>
        </p:nvSpPr>
        <p:spPr>
          <a:xfrm>
            <a:off x="8229600" y="4800600"/>
            <a:ext cx="152400" cy="152400"/>
          </a:xfrm>
          <a:prstGeom prst="ellipse">
            <a:avLst/>
          </a:prstGeom>
          <a:solidFill>
            <a:srgbClr val="000000"/>
          </a:solidFill>
          <a:ln w="9525" cap="flat" cmpd="sng">
            <a:solidFill>
              <a:schemeClr val="tx1"/>
            </a:solidFill>
            <a:prstDash val="solid"/>
            <a:headEnd type="none" w="med" len="med"/>
            <a:tailEnd type="none" w="med" len="med"/>
          </a:ln>
        </p:spPr>
        <p:txBody>
          <a:bodyPr/>
          <a:p>
            <a:endParaRPr lang="zh-CN" altLang="en-US"/>
          </a:p>
        </p:txBody>
      </p:sp>
      <p:sp>
        <p:nvSpPr>
          <p:cNvPr id="152602" name="任意多边形 152601"/>
          <p:cNvSpPr/>
          <p:nvPr/>
        </p:nvSpPr>
        <p:spPr>
          <a:xfrm>
            <a:off x="5638800" y="3759200"/>
            <a:ext cx="2667000" cy="1422400"/>
          </a:xfrm>
          <a:custGeom>
            <a:avLst/>
            <a:gdLst/>
            <a:ahLst/>
            <a:cxnLst/>
            <a:pathLst>
              <a:path w="1680" h="896">
                <a:moveTo>
                  <a:pt x="0" y="896"/>
                </a:moveTo>
                <a:cubicBezTo>
                  <a:pt x="244" y="480"/>
                  <a:pt x="488" y="64"/>
                  <a:pt x="768" y="32"/>
                </a:cubicBezTo>
                <a:cubicBezTo>
                  <a:pt x="1048" y="0"/>
                  <a:pt x="1364" y="352"/>
                  <a:pt x="1680" y="704"/>
                </a:cubicBezTo>
              </a:path>
            </a:pathLst>
          </a:custGeom>
          <a:noFill/>
          <a:ln w="9525" cap="flat" cmpd="sng">
            <a:solidFill>
              <a:schemeClr val="tx1"/>
            </a:solidFill>
            <a:prstDash val="solid"/>
            <a:headEnd type="none" w="med" len="med"/>
            <a:tailEnd type="none" w="med" len="med"/>
          </a:ln>
        </p:spPr>
        <p:txBody>
          <a:bodyPr/>
          <a:p>
            <a:endParaRPr lang="zh-CN" altLang="en-US"/>
          </a:p>
        </p:txBody>
      </p:sp>
      <p:sp>
        <p:nvSpPr>
          <p:cNvPr id="152603" name="等腰三角形 152602"/>
          <p:cNvSpPr/>
          <p:nvPr/>
        </p:nvSpPr>
        <p:spPr>
          <a:xfrm rot="17919153">
            <a:off x="5791200" y="3962400"/>
            <a:ext cx="609600" cy="762000"/>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2604" name="等腰三角形 152603"/>
          <p:cNvSpPr/>
          <p:nvPr/>
        </p:nvSpPr>
        <p:spPr>
          <a:xfrm rot="15629297">
            <a:off x="7315200" y="3810000"/>
            <a:ext cx="609600" cy="762000"/>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152606" name="文本框 152605"/>
          <p:cNvSpPr txBox="1"/>
          <p:nvPr/>
        </p:nvSpPr>
        <p:spPr>
          <a:xfrm>
            <a:off x="2051050" y="5589588"/>
            <a:ext cx="5761038" cy="457200"/>
          </a:xfrm>
          <a:prstGeom prst="rect">
            <a:avLst/>
          </a:prstGeom>
          <a:noFill/>
          <a:ln w="9525">
            <a:noFill/>
          </a:ln>
        </p:spPr>
        <p:txBody>
          <a:bodyPr>
            <a:spAutoFit/>
          </a:bodyPr>
          <a:p>
            <a:pPr eaLnBrk="1" hangingPunct="1">
              <a:spcBef>
                <a:spcPct val="50000"/>
              </a:spcBef>
            </a:pPr>
            <a:r>
              <a:rPr lang="zh-CN" altLang="en-US" dirty="0">
                <a:latin typeface="Arial" panose="020B0604020202020204" pitchFamily="34" charset="0"/>
                <a:ea typeface="黑体" panose="02010609060101010101" pitchFamily="2" charset="-122"/>
              </a:rPr>
              <a:t>关键帧                                           动画</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787">
                                            <p:txEl>
                                              <p:charRg st="28" end="31"/>
                                            </p:txEl>
                                          </p:spTgt>
                                        </p:tgtEl>
                                        <p:attrNameLst>
                                          <p:attrName>style.visibility</p:attrName>
                                        </p:attrNameLst>
                                      </p:cBhvr>
                                      <p:to>
                                        <p:strVal val="visible"/>
                                      </p:to>
                                    </p:set>
                                    <p:animEffect transition="in" filter="wipe(left)">
                                      <p:cBhvr>
                                        <p:cTn id="7" dur="500"/>
                                        <p:tgtEl>
                                          <p:spTgt spid="246787">
                                            <p:txEl>
                                              <p:charRg st="28" end="3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6787">
                                            <p:txEl>
                                              <p:charRg st="31" end="49"/>
                                            </p:txEl>
                                          </p:spTgt>
                                        </p:tgtEl>
                                        <p:attrNameLst>
                                          <p:attrName>style.visibility</p:attrName>
                                        </p:attrNameLst>
                                      </p:cBhvr>
                                      <p:to>
                                        <p:strVal val="visible"/>
                                      </p:to>
                                    </p:set>
                                    <p:animEffect transition="in" filter="wipe(left)">
                                      <p:cBhvr>
                                        <p:cTn id="10" dur="500"/>
                                        <p:tgtEl>
                                          <p:spTgt spid="246787">
                                            <p:txEl>
                                              <p:charRg st="31" end="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0994" name="标题 340993"/>
          <p:cNvSpPr>
            <a:spLocks noGrp="1"/>
          </p:cNvSpPr>
          <p:nvPr>
            <p:ph type="title"/>
          </p:nvPr>
        </p:nvSpPr>
        <p:spPr/>
        <p:txBody>
          <a:bodyPr anchor="ctr" anchorCtr="0"/>
          <a:p>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a:solidFill>
                <a:srgbClr val="FFCC00"/>
              </a:solidFill>
              <a:effectLst/>
              <a:ea typeface="隶书" panose="02010509060101010101" pitchFamily="49" charset="-122"/>
            </a:endParaRPr>
          </a:p>
        </p:txBody>
      </p:sp>
      <p:sp>
        <p:nvSpPr>
          <p:cNvPr id="340995" name="文本占位符 340994"/>
          <p:cNvSpPr>
            <a:spLocks noGrp="1"/>
          </p:cNvSpPr>
          <p:nvPr>
            <p:ph type="body" sz="half" idx="1"/>
          </p:nvPr>
        </p:nvSpPr>
        <p:spPr>
          <a:xfrm>
            <a:off x="971550" y="1917065"/>
            <a:ext cx="7056438" cy="4400550"/>
          </a:xfrm>
        </p:spPr>
        <p:txBody>
          <a:bodyPr/>
          <a:p>
            <a:pPr>
              <a:buClr>
                <a:schemeClr val="hlink"/>
              </a:buClr>
              <a:buSzTx/>
              <a:buFont typeface="Wingdings" panose="05000000000000000000" pitchFamily="2" charset="2"/>
            </a:pPr>
            <a:r>
              <a:rPr lang="zh-CN" altLang="en-US" sz="2800" b="1" dirty="0">
                <a:effectLst/>
                <a:sym typeface="+mn-ea"/>
              </a:rPr>
              <a:t>后来</a:t>
            </a:r>
            <a:endParaRPr lang="zh-CN" altLang="en-US" sz="2800" b="1" dirty="0">
              <a:effectLst/>
              <a:sym typeface="+mn-ea"/>
            </a:endParaRPr>
          </a:p>
          <a:p>
            <a:pPr lvl="1" algn="l">
              <a:buFont typeface="Wingdings" panose="05000000000000000000" charset="0"/>
            </a:pPr>
            <a:r>
              <a:rPr lang="zh-CN" altLang="en-US" sz="2400" dirty="0">
                <a:effectLst/>
                <a:sym typeface="+mn-ea"/>
              </a:rPr>
              <a:t>对运动参数插值，实现对动画的运动控制</a:t>
            </a:r>
            <a:endParaRPr lang="zh-CN" altLang="en-US" sz="2400" dirty="0">
              <a:effectLst/>
            </a:endParaRPr>
          </a:p>
          <a:p>
            <a:pPr>
              <a:buClr>
                <a:schemeClr val="hlink"/>
              </a:buClr>
              <a:buSzTx/>
              <a:buFont typeface="Wingdings" panose="05000000000000000000" pitchFamily="2" charset="2"/>
            </a:pPr>
            <a:endParaRPr lang="zh-CN" altLang="en-US" sz="2400" b="1" dirty="0">
              <a:effectLst/>
            </a:endParaRPr>
          </a:p>
          <a:p>
            <a:pPr>
              <a:buClr>
                <a:schemeClr val="hlink"/>
              </a:buClr>
              <a:buSzTx/>
              <a:buFont typeface="Wingdings" panose="05000000000000000000" pitchFamily="2" charset="2"/>
            </a:pPr>
            <a:r>
              <a:rPr lang="zh-CN" altLang="en-US" sz="2800" b="1" dirty="0"/>
              <a:t>可归结为</a:t>
            </a:r>
            <a:r>
              <a:rPr lang="zh-CN" altLang="en-US" sz="2800" b="1" i="1" u="sng" dirty="0">
                <a:solidFill>
                  <a:srgbClr val="CCFF33"/>
                </a:solidFill>
              </a:rPr>
              <a:t>关键参数</a:t>
            </a:r>
            <a:r>
              <a:rPr lang="zh-CN" altLang="en-US" sz="2800" b="1" dirty="0"/>
              <a:t>的插值问题</a:t>
            </a:r>
            <a:endParaRPr lang="zh-CN" altLang="en-US" sz="2800" dirty="0">
              <a:effectLst/>
            </a:endParaRPr>
          </a:p>
          <a:p>
            <a:pPr lvl="1">
              <a:buClr>
                <a:schemeClr val="folHlink"/>
              </a:buClr>
              <a:buSzPct val="50000"/>
              <a:buFont typeface="Wingdings" panose="05000000000000000000" charset="0"/>
              <a:buChar char="n"/>
            </a:pPr>
            <a:r>
              <a:rPr lang="zh-CN" altLang="en-US" sz="2400" b="1" i="1" u="sng" dirty="0">
                <a:solidFill>
                  <a:srgbClr val="CCFF33"/>
                </a:solidFill>
                <a:effectLst/>
              </a:rPr>
              <a:t>位置</a:t>
            </a:r>
            <a:r>
              <a:rPr lang="zh-CN" altLang="en-US" sz="2400" dirty="0">
                <a:effectLst/>
              </a:rPr>
              <a:t>、方向、大小</a:t>
            </a:r>
            <a:endParaRPr lang="zh-CN" altLang="en-US" sz="2400">
              <a:effectLst/>
            </a:endParaRPr>
          </a:p>
          <a:p>
            <a:pPr lvl="2">
              <a:buClr>
                <a:schemeClr val="hlink"/>
              </a:buClr>
              <a:buSzTx/>
              <a:buFont typeface="Wingdings" panose="05000000000000000000" pitchFamily="2" charset="2"/>
            </a:pPr>
            <a:r>
              <a:rPr lang="en-US" altLang="zh-CN" sz="2000">
                <a:effectLst/>
              </a:rPr>
              <a:t>9</a:t>
            </a:r>
            <a:r>
              <a:rPr lang="zh-CN" altLang="en-US" sz="2000" dirty="0">
                <a:effectLst/>
              </a:rPr>
              <a:t>个运动参数决定</a:t>
            </a:r>
            <a:endParaRPr lang="zh-CN" altLang="en-US" sz="2000" dirty="0">
              <a:effectLst/>
            </a:endParaRPr>
          </a:p>
          <a:p>
            <a:pPr lvl="3">
              <a:buClr>
                <a:schemeClr val="folHlink"/>
              </a:buClr>
              <a:buSzPct val="50000"/>
              <a:buFont typeface="Wingdings" panose="05000000000000000000" pitchFamily="2" charset="2"/>
            </a:pPr>
            <a:r>
              <a:rPr lang="zh-CN" altLang="en-US" dirty="0">
                <a:effectLst/>
              </a:rPr>
              <a:t>位置参数：</a:t>
            </a:r>
            <a:r>
              <a:rPr lang="en-US" altLang="zh-CN" dirty="0" err="1">
                <a:effectLst/>
              </a:rPr>
              <a:t>Tx</a:t>
            </a:r>
            <a:r>
              <a:rPr lang="en-US" altLang="zh-CN">
                <a:effectLst/>
              </a:rPr>
              <a:t>,</a:t>
            </a:r>
            <a:r>
              <a:rPr lang="en-US" altLang="zh-CN" dirty="0" err="1">
                <a:effectLst/>
              </a:rPr>
              <a:t>Ty</a:t>
            </a:r>
            <a:r>
              <a:rPr lang="en-US" altLang="zh-CN">
                <a:effectLst/>
              </a:rPr>
              <a:t>,</a:t>
            </a:r>
            <a:r>
              <a:rPr lang="en-US" altLang="zh-CN" dirty="0" err="1">
                <a:effectLst/>
              </a:rPr>
              <a:t>Tz</a:t>
            </a:r>
            <a:r>
              <a:rPr lang="en-US" altLang="zh-CN">
                <a:effectLst/>
              </a:rPr>
              <a:t>,</a:t>
            </a:r>
            <a:endParaRPr lang="en-US" altLang="zh-CN">
              <a:effectLst/>
            </a:endParaRPr>
          </a:p>
          <a:p>
            <a:pPr lvl="3">
              <a:buClr>
                <a:schemeClr val="folHlink"/>
              </a:buClr>
              <a:buSzPct val="50000"/>
              <a:buFont typeface="Wingdings" panose="05000000000000000000" pitchFamily="2" charset="2"/>
            </a:pPr>
            <a:r>
              <a:rPr lang="zh-CN" altLang="en-US" dirty="0">
                <a:effectLst/>
              </a:rPr>
              <a:t>方向参数：</a:t>
            </a:r>
            <a:r>
              <a:rPr lang="en-US" altLang="zh-CN">
                <a:effectLst/>
              </a:rPr>
              <a:t>Rx,</a:t>
            </a:r>
            <a:r>
              <a:rPr lang="en-US" altLang="zh-CN" dirty="0" err="1">
                <a:effectLst/>
              </a:rPr>
              <a:t>Ry</a:t>
            </a:r>
            <a:r>
              <a:rPr lang="en-US" altLang="zh-CN">
                <a:effectLst/>
              </a:rPr>
              <a:t>,</a:t>
            </a:r>
            <a:r>
              <a:rPr lang="en-US" altLang="zh-CN" dirty="0" err="1">
                <a:effectLst/>
              </a:rPr>
              <a:t>Rz</a:t>
            </a:r>
            <a:r>
              <a:rPr lang="en-US" altLang="zh-CN">
                <a:effectLst/>
              </a:rPr>
              <a:t>,</a:t>
            </a:r>
            <a:endParaRPr lang="en-US" altLang="zh-CN">
              <a:effectLst/>
            </a:endParaRPr>
          </a:p>
          <a:p>
            <a:pPr lvl="3">
              <a:buClr>
                <a:schemeClr val="folHlink"/>
              </a:buClr>
              <a:buSzPct val="50000"/>
              <a:buFont typeface="Wingdings" panose="05000000000000000000" pitchFamily="2" charset="2"/>
            </a:pPr>
            <a:r>
              <a:rPr lang="zh-CN" altLang="en-US" dirty="0">
                <a:effectLst/>
              </a:rPr>
              <a:t>比例参数：</a:t>
            </a:r>
            <a:r>
              <a:rPr lang="en-US" altLang="zh-CN" dirty="0" err="1">
                <a:effectLst/>
              </a:rPr>
              <a:t>Sx</a:t>
            </a:r>
            <a:r>
              <a:rPr lang="en-US" altLang="zh-CN">
                <a:effectLst/>
              </a:rPr>
              <a:t>,</a:t>
            </a:r>
            <a:r>
              <a:rPr lang="en-US" altLang="zh-CN" dirty="0" err="1">
                <a:effectLst/>
              </a:rPr>
              <a:t>Sy</a:t>
            </a:r>
            <a:r>
              <a:rPr lang="en-US" altLang="zh-CN">
                <a:effectLst/>
              </a:rPr>
              <a:t>,</a:t>
            </a:r>
            <a:r>
              <a:rPr lang="en-US" altLang="zh-CN" dirty="0" err="1">
                <a:effectLst/>
              </a:rPr>
              <a:t>Sz</a:t>
            </a:r>
            <a:endParaRPr lang="en-US" altLang="zh-CN">
              <a:effectLst/>
            </a:endParaRPr>
          </a:p>
          <a:p>
            <a:pPr lvl="3">
              <a:buClr>
                <a:schemeClr val="folHlink"/>
              </a:buClr>
              <a:buSzPct val="50000"/>
              <a:buFont typeface="Wingdings" panose="05000000000000000000" pitchFamily="2" charset="2"/>
            </a:pPr>
            <a:endParaRPr lang="en-US" altLang="zh-CN" sz="1600" b="1">
              <a:effectLst/>
            </a:endParaRPr>
          </a:p>
        </p:txBody>
      </p:sp>
      <p:pic>
        <p:nvPicPr>
          <p:cNvPr id="341000" name="图片 34099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2018" name="标题 342017"/>
          <p:cNvSpPr>
            <a:spLocks noGrp="1"/>
          </p:cNvSpPr>
          <p:nvPr>
            <p:ph type="title"/>
          </p:nvPr>
        </p:nvSpPr>
        <p:spPr/>
        <p:txBody>
          <a:bodyPr anchor="ctr" anchorCtr="0"/>
          <a:p>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sp>
        <p:nvSpPr>
          <p:cNvPr id="342019" name="文本占位符 342018"/>
          <p:cNvSpPr>
            <a:spLocks noGrp="1"/>
          </p:cNvSpPr>
          <p:nvPr>
            <p:ph type="body" idx="1"/>
          </p:nvPr>
        </p:nvSpPr>
        <p:spPr>
          <a:xfrm>
            <a:off x="1066800" y="1981200"/>
            <a:ext cx="8077200" cy="4400550"/>
          </a:xfrm>
        </p:spPr>
        <p:txBody>
          <a:bodyPr/>
          <a:p>
            <a:r>
              <a:rPr lang="zh-CN" altLang="en-US" sz="2800" b="1" dirty="0">
                <a:effectLst/>
              </a:rPr>
              <a:t>与纯数学插值问题不同：</a:t>
            </a:r>
            <a:endParaRPr lang="zh-CN" altLang="en-US" sz="2800" b="1" dirty="0">
              <a:effectLst/>
            </a:endParaRPr>
          </a:p>
          <a:p>
            <a:pPr lvl="1"/>
            <a:r>
              <a:rPr lang="zh-CN" altLang="en-US" sz="2400" b="1" dirty="0">
                <a:effectLst/>
              </a:rPr>
              <a:t>一个特定的运动从空间轨迹来看可能是正确的</a:t>
            </a:r>
            <a:endParaRPr lang="zh-CN" altLang="en-US" sz="2400" b="1" dirty="0">
              <a:effectLst/>
            </a:endParaRPr>
          </a:p>
          <a:p>
            <a:pPr lvl="1"/>
            <a:r>
              <a:rPr lang="zh-CN" altLang="en-US" sz="2400" b="1" dirty="0">
                <a:effectLst/>
              </a:rPr>
              <a:t>但从运动学或动画设计角度看，则可能是错误的</a:t>
            </a:r>
            <a:endParaRPr lang="zh-CN" altLang="en-US" sz="2400" b="1" dirty="0">
              <a:effectLst/>
            </a:endParaRPr>
          </a:p>
          <a:p>
            <a:pPr lvl="1"/>
            <a:endParaRPr lang="zh-CN" altLang="en-US" sz="2400" b="1" dirty="0">
              <a:effectLst/>
            </a:endParaRPr>
          </a:p>
          <a:p>
            <a:r>
              <a:rPr lang="zh-CN" altLang="en-US" sz="2800" b="1" dirty="0"/>
              <a:t>关键</a:t>
            </a:r>
            <a:r>
              <a:rPr lang="zh-CN" altLang="en-US" sz="2800" b="1" dirty="0">
                <a:effectLst/>
              </a:rPr>
              <a:t>帧插值要求：</a:t>
            </a:r>
            <a:endParaRPr lang="zh-CN" altLang="en-US" sz="2800" b="1" dirty="0">
              <a:effectLst/>
            </a:endParaRPr>
          </a:p>
          <a:p>
            <a:pPr lvl="1"/>
            <a:r>
              <a:rPr lang="zh-CN" altLang="en-US" sz="2400" b="1" dirty="0">
                <a:effectLst/>
              </a:rPr>
              <a:t>能产生逼真的运动效果</a:t>
            </a:r>
            <a:endParaRPr lang="zh-CN" altLang="en-US" sz="2400" b="1" dirty="0">
              <a:effectLst/>
            </a:endParaRPr>
          </a:p>
          <a:p>
            <a:pPr lvl="1"/>
            <a:r>
              <a:rPr lang="zh-CN" altLang="en-US" sz="2400" b="1" dirty="0">
                <a:effectLst/>
              </a:rPr>
              <a:t>用户能方便有效地</a:t>
            </a:r>
            <a:r>
              <a:rPr lang="zh-CN" altLang="en-US" sz="2400" b="1" dirty="0"/>
              <a:t>控制物体运动的运动学特性</a:t>
            </a:r>
            <a:endParaRPr lang="zh-CN" altLang="en-US" sz="2400" b="1" dirty="0"/>
          </a:p>
          <a:p>
            <a:pPr lvl="1">
              <a:buNone/>
            </a:pPr>
            <a:r>
              <a:rPr lang="zh-CN" altLang="en-US" sz="2400" b="1" dirty="0"/>
              <a:t>   例如，通过调整插值函数改变物体运动的速度和</a:t>
            </a:r>
            <a:endParaRPr lang="zh-CN" altLang="en-US" sz="2400" b="1" dirty="0"/>
          </a:p>
          <a:p>
            <a:pPr lvl="1">
              <a:buNone/>
            </a:pPr>
            <a:r>
              <a:rPr lang="zh-CN" altLang="en-US" sz="2400" b="1" dirty="0"/>
              <a:t>   加速度</a:t>
            </a:r>
            <a:endParaRPr lang="zh-CN" altLang="en-US" sz="2400" b="1"/>
          </a:p>
        </p:txBody>
      </p:sp>
      <p:pic>
        <p:nvPicPr>
          <p:cNvPr id="342020" name="图片 34201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18466" name="文本框 318465"/>
          <p:cNvSpPr txBox="1"/>
          <p:nvPr/>
        </p:nvSpPr>
        <p:spPr>
          <a:xfrm>
            <a:off x="900113" y="1916113"/>
            <a:ext cx="7920037" cy="3081337"/>
          </a:xfrm>
          <a:prstGeom prst="rect">
            <a:avLst/>
          </a:prstGeom>
          <a:noFill/>
          <a:ln w="9525">
            <a:noFill/>
          </a:ln>
        </p:spPr>
        <p:txBody>
          <a:bodyPr>
            <a:spAutoFit/>
          </a:bodyPr>
          <a:p>
            <a:r>
              <a:rPr lang="zh-CN" altLang="en-US" sz="2800" b="1" i="1" u="sng" dirty="0">
                <a:solidFill>
                  <a:srgbClr val="CCFF33"/>
                </a:solidFill>
                <a:latin typeface="宋体" panose="02010600030101010101" pitchFamily="2" charset="-122"/>
              </a:rPr>
              <a:t>匀速运动的模拟</a:t>
            </a:r>
            <a:endParaRPr lang="zh-CN" altLang="en-US" sz="2800" b="1" i="1" u="sng" dirty="0">
              <a:solidFill>
                <a:srgbClr val="CCFF33"/>
              </a:solidFill>
              <a:latin typeface="宋体" panose="02010600030101010101" pitchFamily="2" charset="-122"/>
            </a:endParaRPr>
          </a:p>
          <a:p>
            <a:r>
              <a:rPr lang="zh-CN" altLang="en-US" sz="2800" b="1" dirty="0">
                <a:latin typeface="宋体" panose="02010600030101010101" pitchFamily="2" charset="-122"/>
              </a:rPr>
              <a:t>      假定需在时间段</a:t>
            </a:r>
            <a:r>
              <a:rPr lang="en-US" altLang="zh-CN" sz="2800" b="1">
                <a:latin typeface="宋体" panose="02010600030101010101" pitchFamily="2" charset="-122"/>
              </a:rPr>
              <a:t>t1</a:t>
            </a:r>
            <a:r>
              <a:rPr lang="zh-CN" altLang="en-US" sz="2800" b="1">
                <a:latin typeface="宋体" panose="02010600030101010101" pitchFamily="2" charset="-122"/>
              </a:rPr>
              <a:t>与</a:t>
            </a:r>
            <a:r>
              <a:rPr lang="en-US" altLang="zh-CN" sz="2800" b="1">
                <a:latin typeface="宋体" panose="02010600030101010101" pitchFamily="2" charset="-122"/>
              </a:rPr>
              <a:t>t2</a:t>
            </a:r>
            <a:r>
              <a:rPr lang="zh-CN" altLang="en-US" sz="2800" b="1" dirty="0">
                <a:latin typeface="宋体" panose="02010600030101010101" pitchFamily="2" charset="-122"/>
              </a:rPr>
              <a:t>之间插入</a:t>
            </a:r>
            <a:r>
              <a:rPr lang="en-US" altLang="zh-CN" sz="2800" b="1">
                <a:latin typeface="宋体" panose="02010600030101010101" pitchFamily="2" charset="-122"/>
              </a:rPr>
              <a:t>n(n=5)</a:t>
            </a:r>
            <a:r>
              <a:rPr lang="zh-CN" altLang="en-US" sz="2800" b="1">
                <a:latin typeface="宋体" panose="02010600030101010101" pitchFamily="2" charset="-122"/>
              </a:rPr>
              <a:t>帧</a:t>
            </a:r>
            <a:endParaRPr lang="zh-CN" altLang="en-US" sz="2800" b="1">
              <a:latin typeface="宋体" panose="02010600030101010101" pitchFamily="2" charset="-122"/>
            </a:endParaRPr>
          </a:p>
          <a:p>
            <a:r>
              <a:rPr lang="zh-CN" altLang="en-US" sz="2800" b="1">
                <a:latin typeface="宋体" panose="02010600030101010101" pitchFamily="2" charset="-122"/>
              </a:rPr>
              <a:t>   </a:t>
            </a:r>
            <a:r>
              <a:rPr lang="zh-CN" altLang="en-US" sz="2800" b="1" dirty="0">
                <a:latin typeface="宋体" panose="02010600030101010101" pitchFamily="2" charset="-122"/>
              </a:rPr>
              <a:t>终始关键帧之间的时间段被分为</a:t>
            </a:r>
            <a:r>
              <a:rPr lang="en-US" altLang="zh-CN" sz="2800" b="1">
                <a:latin typeface="宋体" panose="02010600030101010101" pitchFamily="2" charset="-122"/>
              </a:rPr>
              <a:t>n+1</a:t>
            </a:r>
            <a:r>
              <a:rPr lang="zh-CN" altLang="en-US" sz="2800" b="1" dirty="0">
                <a:latin typeface="宋体" panose="02010600030101010101" pitchFamily="2" charset="-122"/>
              </a:rPr>
              <a:t>个子段</a:t>
            </a:r>
            <a:endParaRPr lang="zh-CN" altLang="en-US" sz="2800" b="1" dirty="0">
              <a:latin typeface="宋体" panose="02010600030101010101" pitchFamily="2" charset="-122"/>
            </a:endParaRPr>
          </a:p>
          <a:p>
            <a:r>
              <a:rPr lang="zh-CN" altLang="en-US" sz="2800" b="1" dirty="0">
                <a:latin typeface="宋体" panose="02010600030101010101" pitchFamily="2" charset="-122"/>
              </a:rPr>
              <a:t>   其时间间隔为</a:t>
            </a:r>
            <a:r>
              <a:rPr lang="en-US" altLang="zh-CN" sz="2800" b="1">
                <a:latin typeface="宋体" panose="02010600030101010101" pitchFamily="2" charset="-122"/>
              </a:rPr>
              <a:t>: </a:t>
            </a:r>
            <a:endParaRPr lang="en-US" altLang="zh-CN" sz="2800" b="1">
              <a:latin typeface="宋体" panose="02010600030101010101" pitchFamily="2" charset="-122"/>
            </a:endParaRPr>
          </a:p>
          <a:p>
            <a:r>
              <a:rPr lang="en-US" altLang="zh-CN" sz="2800" b="1">
                <a:latin typeface="宋体" panose="02010600030101010101" pitchFamily="2" charset="-122"/>
              </a:rPr>
              <a:t>       </a:t>
            </a:r>
            <a:r>
              <a:rPr lang="en-US" altLang="zh-CN" sz="2800" b="1">
                <a:latin typeface="Times New Roman" panose="02020603050405020304" pitchFamily="18" charset="0"/>
              </a:rPr>
              <a:t>△t = (t2 –t1)/(n +1)</a:t>
            </a:r>
            <a:endParaRPr lang="en-US" altLang="zh-CN" sz="2800" b="1">
              <a:latin typeface="Times New Roman" panose="02020603050405020304" pitchFamily="18" charset="0"/>
            </a:endParaRPr>
          </a:p>
          <a:p>
            <a:r>
              <a:rPr lang="en-US" altLang="zh-CN" sz="2800" b="1">
                <a:latin typeface="Times New Roman" panose="02020603050405020304" pitchFamily="18" charset="0"/>
              </a:rPr>
              <a:t>      </a:t>
            </a:r>
            <a:r>
              <a:rPr lang="zh-CN" altLang="en-US" sz="2800" b="1" dirty="0">
                <a:latin typeface="Times New Roman" panose="02020603050405020304" pitchFamily="18" charset="0"/>
              </a:rPr>
              <a:t>则任一插值帧的时刻为</a:t>
            </a:r>
            <a:r>
              <a:rPr lang="en-US" altLang="zh-CN" sz="2800" b="1">
                <a:latin typeface="Times New Roman" panose="02020603050405020304" pitchFamily="18" charset="0"/>
              </a:rPr>
              <a:t>:</a:t>
            </a:r>
            <a:endParaRPr lang="en-US" altLang="zh-CN" sz="2800" b="1">
              <a:latin typeface="Times New Roman" panose="02020603050405020304" pitchFamily="18" charset="0"/>
            </a:endParaRPr>
          </a:p>
          <a:p>
            <a:r>
              <a:rPr lang="en-US" altLang="zh-CN" sz="2800" b="1">
                <a:latin typeface="Times New Roman" panose="02020603050405020304" pitchFamily="18" charset="0"/>
              </a:rPr>
              <a:t>	                                j = 1, 2, … ,n</a:t>
            </a:r>
            <a:r>
              <a:rPr lang="en-US" altLang="zh-CN" sz="2800" b="1">
                <a:latin typeface="宋体" panose="02010600030101010101" pitchFamily="2" charset="-122"/>
              </a:rPr>
              <a:t>   </a:t>
            </a:r>
            <a:endParaRPr lang="en-US" altLang="zh-CN" sz="2800" b="1">
              <a:latin typeface="宋体" panose="02010600030101010101" pitchFamily="2" charset="-122"/>
            </a:endParaRPr>
          </a:p>
        </p:txBody>
      </p:sp>
      <p:sp>
        <p:nvSpPr>
          <p:cNvPr id="318468" name="矩形 318467"/>
          <p:cNvSpPr/>
          <p:nvPr/>
        </p:nvSpPr>
        <p:spPr>
          <a:xfrm>
            <a:off x="1066800" y="304800"/>
            <a:ext cx="7543800" cy="14319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grpSp>
        <p:nvGrpSpPr>
          <p:cNvPr id="318500" name="组合 318499"/>
          <p:cNvGrpSpPr/>
          <p:nvPr/>
        </p:nvGrpSpPr>
        <p:grpSpPr>
          <a:xfrm>
            <a:off x="1692275" y="5445125"/>
            <a:ext cx="5473700" cy="1150938"/>
            <a:chOff x="1156" y="3612"/>
            <a:chExt cx="3448" cy="725"/>
          </a:xfrm>
        </p:grpSpPr>
        <p:sp>
          <p:nvSpPr>
            <p:cNvPr id="318484" name="矩形 318483"/>
            <p:cNvSpPr>
              <a:spLocks noChangeAspect="1"/>
            </p:cNvSpPr>
            <p:nvPr/>
          </p:nvSpPr>
          <p:spPr>
            <a:xfrm>
              <a:off x="1156" y="3612"/>
              <a:ext cx="3448" cy="635"/>
            </a:xfrm>
            <a:prstGeom prst="rect">
              <a:avLst/>
            </a:prstGeom>
            <a:solidFill>
              <a:srgbClr val="FFFFFF"/>
            </a:solidFill>
            <a:ln w="9525">
              <a:noFill/>
            </a:ln>
          </p:spPr>
          <p:txBody>
            <a:bodyPr/>
            <a:p>
              <a:endParaRPr lang="zh-CN" altLang="en-US"/>
            </a:p>
          </p:txBody>
        </p:sp>
        <p:grpSp>
          <p:nvGrpSpPr>
            <p:cNvPr id="318486" name="组合 318485"/>
            <p:cNvGrpSpPr/>
            <p:nvPr/>
          </p:nvGrpSpPr>
          <p:grpSpPr>
            <a:xfrm>
              <a:off x="1156" y="3655"/>
              <a:ext cx="3448" cy="682"/>
              <a:chOff x="2089" y="3070"/>
              <a:chExt cx="5070" cy="1002"/>
            </a:xfrm>
          </p:grpSpPr>
          <p:grpSp>
            <p:nvGrpSpPr>
              <p:cNvPr id="318487" name="组合 318486"/>
              <p:cNvGrpSpPr/>
              <p:nvPr/>
            </p:nvGrpSpPr>
            <p:grpSpPr>
              <a:xfrm>
                <a:off x="2089" y="3070"/>
                <a:ext cx="4995" cy="468"/>
                <a:chOff x="2089" y="2914"/>
                <a:chExt cx="5040" cy="624"/>
              </a:xfrm>
            </p:grpSpPr>
            <p:sp>
              <p:nvSpPr>
                <p:cNvPr id="318488" name="直接连接符 318487"/>
                <p:cNvSpPr/>
                <p:nvPr/>
              </p:nvSpPr>
              <p:spPr>
                <a:xfrm>
                  <a:off x="2089" y="3225"/>
                  <a:ext cx="5040" cy="1"/>
                </a:xfrm>
                <a:prstGeom prst="line">
                  <a:avLst/>
                </a:prstGeom>
                <a:ln w="9525" cap="flat" cmpd="sng">
                  <a:solidFill>
                    <a:srgbClr val="000000"/>
                  </a:solidFill>
                  <a:prstDash val="solid"/>
                  <a:headEnd type="none" w="med" len="med"/>
                  <a:tailEnd type="none" w="med" len="med"/>
                </a:ln>
              </p:spPr>
            </p:sp>
            <p:sp>
              <p:nvSpPr>
                <p:cNvPr id="318489" name="直接连接符 318488"/>
                <p:cNvSpPr/>
                <p:nvPr/>
              </p:nvSpPr>
              <p:spPr>
                <a:xfrm>
                  <a:off x="2405" y="2914"/>
                  <a:ext cx="0" cy="624"/>
                </a:xfrm>
                <a:prstGeom prst="line">
                  <a:avLst/>
                </a:prstGeom>
                <a:ln w="9525" cap="flat" cmpd="sng">
                  <a:solidFill>
                    <a:srgbClr val="000000"/>
                  </a:solidFill>
                  <a:prstDash val="solid"/>
                  <a:headEnd type="none" w="med" len="med"/>
                  <a:tailEnd type="none" w="med" len="med"/>
                </a:ln>
              </p:spPr>
            </p:sp>
            <p:sp>
              <p:nvSpPr>
                <p:cNvPr id="318490" name="直接连接符 318489"/>
                <p:cNvSpPr/>
                <p:nvPr/>
              </p:nvSpPr>
              <p:spPr>
                <a:xfrm>
                  <a:off x="6769" y="2914"/>
                  <a:ext cx="1" cy="623"/>
                </a:xfrm>
                <a:prstGeom prst="line">
                  <a:avLst/>
                </a:prstGeom>
                <a:ln w="9525" cap="flat" cmpd="sng">
                  <a:solidFill>
                    <a:srgbClr val="000000"/>
                  </a:solidFill>
                  <a:prstDash val="solid"/>
                  <a:headEnd type="none" w="med" len="med"/>
                  <a:tailEnd type="none" w="med" len="med"/>
                </a:ln>
              </p:spPr>
            </p:sp>
            <p:sp>
              <p:nvSpPr>
                <p:cNvPr id="318491" name="直接连接符 318490"/>
                <p:cNvSpPr/>
                <p:nvPr/>
              </p:nvSpPr>
              <p:spPr>
                <a:xfrm>
                  <a:off x="3123" y="3004"/>
                  <a:ext cx="1" cy="437"/>
                </a:xfrm>
                <a:prstGeom prst="line">
                  <a:avLst/>
                </a:prstGeom>
                <a:ln w="9525" cap="flat" cmpd="sng">
                  <a:solidFill>
                    <a:srgbClr val="000000"/>
                  </a:solidFill>
                  <a:prstDash val="solid"/>
                  <a:headEnd type="none" w="med" len="med"/>
                  <a:tailEnd type="none" w="med" len="med"/>
                </a:ln>
              </p:spPr>
            </p:sp>
            <p:sp>
              <p:nvSpPr>
                <p:cNvPr id="318492" name="直接连接符 318491"/>
                <p:cNvSpPr/>
                <p:nvPr/>
              </p:nvSpPr>
              <p:spPr>
                <a:xfrm>
                  <a:off x="3858" y="3005"/>
                  <a:ext cx="1" cy="437"/>
                </a:xfrm>
                <a:prstGeom prst="line">
                  <a:avLst/>
                </a:prstGeom>
                <a:ln w="9525" cap="flat" cmpd="sng">
                  <a:solidFill>
                    <a:srgbClr val="000000"/>
                  </a:solidFill>
                  <a:prstDash val="solid"/>
                  <a:headEnd type="none" w="med" len="med"/>
                  <a:tailEnd type="none" w="med" len="med"/>
                </a:ln>
              </p:spPr>
            </p:sp>
            <p:sp>
              <p:nvSpPr>
                <p:cNvPr id="318493" name="直接连接符 318492"/>
                <p:cNvSpPr/>
                <p:nvPr/>
              </p:nvSpPr>
              <p:spPr>
                <a:xfrm>
                  <a:off x="4564" y="3011"/>
                  <a:ext cx="1" cy="437"/>
                </a:xfrm>
                <a:prstGeom prst="line">
                  <a:avLst/>
                </a:prstGeom>
                <a:ln w="9525" cap="flat" cmpd="sng">
                  <a:solidFill>
                    <a:srgbClr val="000000"/>
                  </a:solidFill>
                  <a:prstDash val="solid"/>
                  <a:headEnd type="none" w="med" len="med"/>
                  <a:tailEnd type="none" w="med" len="med"/>
                </a:ln>
              </p:spPr>
            </p:sp>
            <p:sp>
              <p:nvSpPr>
                <p:cNvPr id="318494" name="直接连接符 318493"/>
                <p:cNvSpPr/>
                <p:nvPr/>
              </p:nvSpPr>
              <p:spPr>
                <a:xfrm>
                  <a:off x="5283" y="3010"/>
                  <a:ext cx="1" cy="437"/>
                </a:xfrm>
                <a:prstGeom prst="line">
                  <a:avLst/>
                </a:prstGeom>
                <a:ln w="9525" cap="flat" cmpd="sng">
                  <a:solidFill>
                    <a:srgbClr val="000000"/>
                  </a:solidFill>
                  <a:prstDash val="solid"/>
                  <a:headEnd type="none" w="med" len="med"/>
                  <a:tailEnd type="none" w="med" len="med"/>
                </a:ln>
              </p:spPr>
            </p:sp>
            <p:sp>
              <p:nvSpPr>
                <p:cNvPr id="318495" name="直接连接符 318494"/>
                <p:cNvSpPr/>
                <p:nvPr/>
              </p:nvSpPr>
              <p:spPr>
                <a:xfrm>
                  <a:off x="6004" y="3010"/>
                  <a:ext cx="1" cy="437"/>
                </a:xfrm>
                <a:prstGeom prst="line">
                  <a:avLst/>
                </a:prstGeom>
                <a:ln w="9525" cap="flat" cmpd="sng">
                  <a:solidFill>
                    <a:srgbClr val="000000"/>
                  </a:solidFill>
                  <a:prstDash val="solid"/>
                  <a:headEnd type="none" w="med" len="med"/>
                  <a:tailEnd type="none" w="med" len="med"/>
                </a:ln>
              </p:spPr>
            </p:sp>
          </p:grpSp>
          <p:sp>
            <p:nvSpPr>
              <p:cNvPr id="318496" name="右大括号 318495"/>
              <p:cNvSpPr/>
              <p:nvPr/>
            </p:nvSpPr>
            <p:spPr>
              <a:xfrm rot="5400000">
                <a:off x="4118" y="3249"/>
                <a:ext cx="142" cy="720"/>
              </a:xfrm>
              <a:prstGeom prst="rightBrace">
                <a:avLst>
                  <a:gd name="adj1" fmla="val 42253"/>
                  <a:gd name="adj2" fmla="val 50000"/>
                </a:avLst>
              </a:prstGeom>
              <a:noFill/>
              <a:ln w="9525" cap="flat" cmpd="sng">
                <a:solidFill>
                  <a:srgbClr val="000000"/>
                </a:solidFill>
                <a:prstDash val="solid"/>
                <a:headEnd type="none" w="med" len="med"/>
                <a:tailEnd type="none" w="med" len="med"/>
              </a:ln>
            </p:spPr>
            <p:txBody>
              <a:bodyPr/>
              <a:p>
                <a:endParaRPr lang="zh-CN" altLang="en-US"/>
              </a:p>
            </p:txBody>
          </p:sp>
          <p:sp>
            <p:nvSpPr>
              <p:cNvPr id="318497" name="文本框 318496"/>
              <p:cNvSpPr txBox="1"/>
              <p:nvPr/>
            </p:nvSpPr>
            <p:spPr>
              <a:xfrm>
                <a:off x="3859" y="3604"/>
                <a:ext cx="660" cy="468"/>
              </a:xfrm>
              <a:prstGeom prst="rect">
                <a:avLst/>
              </a:prstGeom>
              <a:noFill/>
              <a:ln w="9525">
                <a:noFill/>
              </a:ln>
            </p:spPr>
            <p:txBody>
              <a:bodyPr/>
              <a:p>
                <a:pPr algn="just"/>
                <a:r>
                  <a:rPr lang="en-US" altLang="zh-CN" sz="2400">
                    <a:solidFill>
                      <a:schemeClr val="bg2"/>
                    </a:solidFill>
                    <a:latin typeface="Times New Roman" panose="02020603050405020304" pitchFamily="18" charset="0"/>
                  </a:rPr>
                  <a:t>△</a:t>
                </a:r>
                <a:r>
                  <a:rPr lang="en-US" altLang="zh-CN" sz="2400" i="1">
                    <a:solidFill>
                      <a:schemeClr val="bg2"/>
                    </a:solidFill>
                    <a:latin typeface="Times New Roman" panose="02020603050405020304" pitchFamily="18" charset="0"/>
                  </a:rPr>
                  <a:t>t</a:t>
                </a:r>
                <a:endParaRPr lang="en-US" altLang="zh-CN" sz="2400" b="1">
                  <a:solidFill>
                    <a:schemeClr val="bg2"/>
                  </a:solidFill>
                  <a:latin typeface="Tahoma" panose="020B0604030504040204" pitchFamily="34" charset="0"/>
                </a:endParaRPr>
              </a:p>
            </p:txBody>
          </p:sp>
          <p:sp>
            <p:nvSpPr>
              <p:cNvPr id="318498" name="文本框 318497"/>
              <p:cNvSpPr txBox="1"/>
              <p:nvPr/>
            </p:nvSpPr>
            <p:spPr>
              <a:xfrm>
                <a:off x="2104" y="3478"/>
                <a:ext cx="660" cy="468"/>
              </a:xfrm>
              <a:prstGeom prst="rect">
                <a:avLst/>
              </a:prstGeom>
              <a:noFill/>
              <a:ln w="9525">
                <a:noFill/>
              </a:ln>
            </p:spPr>
            <p:txBody>
              <a:bodyPr/>
              <a:p>
                <a:pPr algn="just"/>
                <a:r>
                  <a:rPr lang="en-US" altLang="zh-CN" sz="2400" i="1">
                    <a:solidFill>
                      <a:schemeClr val="bg2"/>
                    </a:solidFill>
                    <a:latin typeface="Times New Roman" panose="02020603050405020304" pitchFamily="18" charset="0"/>
                  </a:rPr>
                  <a:t>t</a:t>
                </a:r>
                <a:r>
                  <a:rPr lang="en-US" altLang="zh-CN" sz="2400" baseline="-25000">
                    <a:solidFill>
                      <a:schemeClr val="bg2"/>
                    </a:solidFill>
                    <a:latin typeface="Times New Roman" panose="02020603050405020304" pitchFamily="18" charset="0"/>
                  </a:rPr>
                  <a:t>1</a:t>
                </a:r>
                <a:endParaRPr lang="en-US" altLang="zh-CN" sz="2400" b="1">
                  <a:solidFill>
                    <a:schemeClr val="bg2"/>
                  </a:solidFill>
                  <a:latin typeface="Tahoma" panose="020B0604030504040204" pitchFamily="34" charset="0"/>
                </a:endParaRPr>
              </a:p>
            </p:txBody>
          </p:sp>
          <p:sp>
            <p:nvSpPr>
              <p:cNvPr id="318499" name="文本框 318498"/>
              <p:cNvSpPr txBox="1"/>
              <p:nvPr/>
            </p:nvSpPr>
            <p:spPr>
              <a:xfrm>
                <a:off x="6499" y="3487"/>
                <a:ext cx="660" cy="468"/>
              </a:xfrm>
              <a:prstGeom prst="rect">
                <a:avLst/>
              </a:prstGeom>
              <a:noFill/>
              <a:ln w="9525">
                <a:noFill/>
              </a:ln>
            </p:spPr>
            <p:txBody>
              <a:bodyPr/>
              <a:p>
                <a:pPr algn="just"/>
                <a:r>
                  <a:rPr lang="en-US" altLang="zh-CN" sz="2400" i="1">
                    <a:solidFill>
                      <a:schemeClr val="bg2"/>
                    </a:solidFill>
                    <a:latin typeface="Times New Roman" panose="02020603050405020304" pitchFamily="18" charset="0"/>
                  </a:rPr>
                  <a:t>t</a:t>
                </a:r>
                <a:r>
                  <a:rPr lang="en-US" altLang="zh-CN" sz="2400" baseline="-25000">
                    <a:solidFill>
                      <a:schemeClr val="bg2"/>
                    </a:solidFill>
                    <a:latin typeface="Times New Roman" panose="02020603050405020304" pitchFamily="18" charset="0"/>
                  </a:rPr>
                  <a:t>2</a:t>
                </a:r>
                <a:endParaRPr lang="en-US" altLang="zh-CN" sz="2400" b="1">
                  <a:solidFill>
                    <a:schemeClr val="bg2"/>
                  </a:solidFill>
                  <a:latin typeface="Tahoma" panose="020B0604030504040204" pitchFamily="34" charset="0"/>
                </a:endParaRPr>
              </a:p>
            </p:txBody>
          </p:sp>
        </p:grpSp>
      </p:grpSp>
      <p:sp>
        <p:nvSpPr>
          <p:cNvPr id="318502" name="矩形 318501"/>
          <p:cNvSpPr/>
          <p:nvPr/>
        </p:nvSpPr>
        <p:spPr>
          <a:xfrm>
            <a:off x="0" y="0"/>
            <a:ext cx="9144000" cy="0"/>
          </a:xfrm>
          <a:prstGeom prst="rect">
            <a:avLst/>
          </a:prstGeom>
          <a:noFill/>
          <a:ln w="9525">
            <a:noFill/>
          </a:ln>
        </p:spPr>
        <p:txBody>
          <a:bodyPr/>
          <a:p>
            <a:endParaRPr lang="zh-CN" altLang="en-US"/>
          </a:p>
        </p:txBody>
      </p:sp>
      <p:graphicFrame>
        <p:nvGraphicFramePr>
          <p:cNvPr id="318501" name="对象 318500"/>
          <p:cNvGraphicFramePr/>
          <p:nvPr/>
        </p:nvGraphicFramePr>
        <p:xfrm>
          <a:off x="1692275" y="4589463"/>
          <a:ext cx="2232025" cy="568325"/>
        </p:xfrm>
        <a:graphic>
          <a:graphicData uri="http://schemas.openxmlformats.org/presentationml/2006/ole">
            <mc:AlternateContent xmlns:mc="http://schemas.openxmlformats.org/markup-compatibility/2006">
              <mc:Choice xmlns:v="urn:schemas-microsoft-com:vml" Requires="v">
                <p:oleObj spid="_x0000_s3076" name="" r:id="rId1" imgW="711200" imgH="228600" progId="Equation.3">
                  <p:embed/>
                </p:oleObj>
              </mc:Choice>
              <mc:Fallback>
                <p:oleObj name="" r:id="rId1" imgW="711200" imgH="228600" progId="Equation.3">
                  <p:embed/>
                  <p:pic>
                    <p:nvPicPr>
                      <p:cNvPr id="0" name="图片 3075"/>
                      <p:cNvPicPr/>
                      <p:nvPr/>
                    </p:nvPicPr>
                    <p:blipFill>
                      <a:blip r:embed="rId2"/>
                      <a:stretch>
                        <a:fillRect/>
                      </a:stretch>
                    </p:blipFill>
                    <p:spPr>
                      <a:xfrm>
                        <a:off x="1692275" y="4589463"/>
                        <a:ext cx="2232025" cy="568325"/>
                      </a:xfrm>
                      <a:prstGeom prst="rect">
                        <a:avLst/>
                      </a:prstGeom>
                      <a:solidFill>
                        <a:srgbClr val="FFFFFF"/>
                      </a:solidFill>
                      <a:ln w="38100">
                        <a:noFill/>
                        <a:miter/>
                      </a:ln>
                    </p:spPr>
                  </p:pic>
                </p:oleObj>
              </mc:Fallback>
            </mc:AlternateContent>
          </a:graphicData>
        </a:graphic>
      </p:graphicFrame>
      <p:pic>
        <p:nvPicPr>
          <p:cNvPr id="318503" name="图片 318502" descr="ht"/>
          <p:cNvPicPr>
            <a:picLocks noChangeAspect="1"/>
          </p:cNvPicPr>
          <p:nvPr/>
        </p:nvPicPr>
        <p:blipFill>
          <a:blip r:embed="rId3"/>
          <a:stretch>
            <a:fillRect/>
          </a:stretch>
        </p:blipFill>
        <p:spPr>
          <a:xfrm>
            <a:off x="0" y="0"/>
            <a:ext cx="1133475" cy="11430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19490" name="文本框 319489"/>
          <p:cNvSpPr txBox="1"/>
          <p:nvPr/>
        </p:nvSpPr>
        <p:spPr>
          <a:xfrm>
            <a:off x="0" y="1716088"/>
            <a:ext cx="9144000" cy="3935412"/>
          </a:xfrm>
          <a:prstGeom prst="rect">
            <a:avLst/>
          </a:prstGeom>
          <a:noFill/>
          <a:ln w="9525">
            <a:noFill/>
          </a:ln>
        </p:spPr>
        <p:txBody>
          <a:bodyPr>
            <a:spAutoFit/>
          </a:bodyPr>
          <a:p>
            <a:r>
              <a:rPr lang="zh-CN" altLang="en-US" sz="2800" b="1" i="1" u="sng" dirty="0">
                <a:solidFill>
                  <a:srgbClr val="CCFF33"/>
                </a:solidFill>
                <a:latin typeface="宋体" panose="02010600030101010101" pitchFamily="2" charset="-122"/>
              </a:rPr>
              <a:t>加速运动的模拟</a:t>
            </a:r>
            <a:endParaRPr lang="zh-CN" altLang="en-US" sz="2800" b="1" i="1" u="sng" dirty="0">
              <a:solidFill>
                <a:srgbClr val="CCFF33"/>
              </a:solidFill>
              <a:latin typeface="宋体" panose="02010600030101010101" pitchFamily="2" charset="-122"/>
            </a:endParaRPr>
          </a:p>
          <a:p>
            <a:r>
              <a:rPr lang="zh-CN" altLang="en-US" sz="2800" b="1" dirty="0">
                <a:latin typeface="宋体" panose="02010600030101010101" pitchFamily="2" charset="-122"/>
              </a:rPr>
              <a:t>   为使帧间的时间间隔增加</a:t>
            </a:r>
            <a:endParaRPr lang="zh-CN" altLang="en-US" sz="2800" b="1" dirty="0">
              <a:latin typeface="宋体" panose="02010600030101010101" pitchFamily="2" charset="-122"/>
            </a:endParaRPr>
          </a:p>
          <a:p>
            <a:r>
              <a:rPr lang="zh-CN" altLang="en-US" sz="2800" b="1" dirty="0">
                <a:latin typeface="宋体" panose="02010600030101010101" pitchFamily="2" charset="-122"/>
              </a:rPr>
              <a:t>   可使用下列三角加速函数来得到增加的间隔：</a:t>
            </a:r>
            <a:endParaRPr lang="zh-CN" altLang="en-US" sz="2800" b="1" dirty="0">
              <a:latin typeface="宋体" panose="02010600030101010101" pitchFamily="2" charset="-122"/>
            </a:endParaRPr>
          </a:p>
          <a:p>
            <a:r>
              <a:rPr lang="zh-CN" altLang="en-US" sz="2800" b="1" dirty="0">
                <a:latin typeface="宋体" panose="02010600030101010101" pitchFamily="2" charset="-122"/>
              </a:rPr>
              <a:t>		</a:t>
            </a:r>
            <a:r>
              <a:rPr lang="en-US" altLang="zh-CN" sz="2800" b="1">
                <a:latin typeface="Times New Roman" panose="02020603050405020304" pitchFamily="18" charset="0"/>
              </a:rPr>
              <a:t>1 -  </a:t>
            </a:r>
            <a:r>
              <a:rPr lang="en-US" altLang="zh-CN" sz="2800" b="1" dirty="0" err="1">
                <a:latin typeface="Times New Roman" panose="02020603050405020304" pitchFamily="18" charset="0"/>
              </a:rPr>
              <a:t>cos</a:t>
            </a:r>
            <a:r>
              <a:rPr lang="en-US" altLang="zh-CN" sz="2800" b="1">
                <a:latin typeface="Times New Roman" panose="02020603050405020304" pitchFamily="18" charset="0"/>
              </a:rPr>
              <a:t>θ,     0 &lt;θ&lt;  π/2 </a:t>
            </a:r>
            <a:endParaRPr lang="en-US" altLang="zh-CN" sz="2800" b="1">
              <a:latin typeface="Times New Roman" panose="02020603050405020304" pitchFamily="18" charset="0"/>
            </a:endParaRPr>
          </a:p>
          <a:p>
            <a:r>
              <a:rPr lang="en-US" altLang="zh-CN" sz="2800" b="1">
                <a:latin typeface="Times New Roman" panose="02020603050405020304" pitchFamily="18" charset="0"/>
              </a:rPr>
              <a:t>      </a:t>
            </a:r>
            <a:r>
              <a:rPr lang="zh-CN" altLang="en-US" sz="2800" b="1" dirty="0">
                <a:latin typeface="Times New Roman" panose="02020603050405020304" pitchFamily="18" charset="0"/>
              </a:rPr>
              <a:t>对于插值帧来说，第</a:t>
            </a:r>
            <a:r>
              <a:rPr lang="en-US" altLang="zh-CN" sz="2800" b="1">
                <a:latin typeface="Times New Roman" panose="02020603050405020304" pitchFamily="18" charset="0"/>
              </a:rPr>
              <a:t>j</a:t>
            </a:r>
            <a:r>
              <a:rPr lang="zh-CN" altLang="en-US" sz="2800" b="1" dirty="0">
                <a:latin typeface="Times New Roman" panose="02020603050405020304" pitchFamily="18" charset="0"/>
              </a:rPr>
              <a:t>个插值帧的时刻可由下式得到</a:t>
            </a:r>
            <a:r>
              <a:rPr lang="en-US" altLang="zh-CN" sz="2800" b="1">
                <a:latin typeface="Times New Roman" panose="02020603050405020304" pitchFamily="18" charset="0"/>
              </a:rPr>
              <a:t>:</a:t>
            </a:r>
            <a:endParaRPr lang="en-US" altLang="zh-CN" sz="2800" b="1">
              <a:latin typeface="Times New Roman" panose="02020603050405020304" pitchFamily="18" charset="0"/>
            </a:endParaRPr>
          </a:p>
          <a:p>
            <a:pPr algn="ctr"/>
            <a:endParaRPr lang="en-US" altLang="zh-CN" sz="2800" b="1">
              <a:latin typeface="Times New Roman" panose="02020603050405020304" pitchFamily="18" charset="0"/>
            </a:endParaRPr>
          </a:p>
          <a:p>
            <a:pPr algn="ctr"/>
            <a:r>
              <a:rPr lang="en-US" altLang="zh-CN" sz="2800" b="1">
                <a:latin typeface="Times New Roman" panose="02020603050405020304" pitchFamily="18" charset="0"/>
              </a:rPr>
              <a:t>                                            </a:t>
            </a:r>
            <a:endParaRPr lang="en-US" altLang="zh-CN" sz="2800" b="1">
              <a:latin typeface="Times New Roman" panose="02020603050405020304" pitchFamily="18" charset="0"/>
            </a:endParaRPr>
          </a:p>
          <a:p>
            <a:pPr algn="ctr"/>
            <a:endParaRPr lang="en-US" altLang="zh-CN" sz="2800" b="1">
              <a:latin typeface="Times New Roman" panose="02020603050405020304" pitchFamily="18" charset="0"/>
            </a:endParaRPr>
          </a:p>
          <a:p>
            <a:pPr algn="ctr"/>
            <a:r>
              <a:rPr lang="en-US" altLang="zh-CN" sz="2800" b="1">
                <a:latin typeface="Times New Roman" panose="02020603050405020304" pitchFamily="18" charset="0"/>
              </a:rPr>
              <a:t>                       j = 1,2,…,n</a:t>
            </a:r>
            <a:r>
              <a:rPr lang="en-US" altLang="zh-CN" sz="2800">
                <a:latin typeface="Times New Roman" panose="02020603050405020304" pitchFamily="18" charset="0"/>
                <a:ea typeface="方正舒体" panose="02010601030101010101" pitchFamily="2" charset="-122"/>
              </a:rPr>
              <a:t>	</a:t>
            </a:r>
            <a:endParaRPr lang="en-US" altLang="zh-CN" sz="2800">
              <a:solidFill>
                <a:srgbClr val="FF0000"/>
              </a:solidFill>
              <a:latin typeface="Times New Roman" panose="02020603050405020304" pitchFamily="18" charset="0"/>
              <a:ea typeface="方正舒体" panose="02010601030101010101" pitchFamily="2" charset="-122"/>
            </a:endParaRPr>
          </a:p>
        </p:txBody>
      </p:sp>
      <p:sp>
        <p:nvSpPr>
          <p:cNvPr id="319494" name="矩形 319493"/>
          <p:cNvSpPr/>
          <p:nvPr/>
        </p:nvSpPr>
        <p:spPr>
          <a:xfrm>
            <a:off x="1066800" y="304800"/>
            <a:ext cx="7543800" cy="14319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grpSp>
        <p:nvGrpSpPr>
          <p:cNvPr id="319515" name="组合 319514"/>
          <p:cNvGrpSpPr/>
          <p:nvPr/>
        </p:nvGrpSpPr>
        <p:grpSpPr>
          <a:xfrm>
            <a:off x="250825" y="3933825"/>
            <a:ext cx="2447925" cy="2808288"/>
            <a:chOff x="431" y="2568"/>
            <a:chExt cx="1179" cy="1588"/>
          </a:xfrm>
        </p:grpSpPr>
        <p:sp>
          <p:nvSpPr>
            <p:cNvPr id="319514" name="矩形 319513"/>
            <p:cNvSpPr/>
            <p:nvPr/>
          </p:nvSpPr>
          <p:spPr>
            <a:xfrm>
              <a:off x="431" y="2568"/>
              <a:ext cx="1179" cy="1588"/>
            </a:xfrm>
            <a:prstGeom prst="rect">
              <a:avLst/>
            </a:prstGeom>
            <a:solidFill>
              <a:srgbClr val="FFFFFF"/>
            </a:solidFill>
            <a:ln w="9525" cap="flat" cmpd="sng">
              <a:solidFill>
                <a:schemeClr val="tx1"/>
              </a:solidFill>
              <a:prstDash val="solid"/>
              <a:miter/>
              <a:headEnd type="none" w="med" len="med"/>
              <a:tailEnd type="none" w="med" len="med"/>
            </a:ln>
          </p:spPr>
          <p:txBody>
            <a:bodyPr/>
            <a:p>
              <a:endParaRPr lang="zh-CN" altLang="en-US"/>
            </a:p>
          </p:txBody>
        </p:sp>
        <p:grpSp>
          <p:nvGrpSpPr>
            <p:cNvPr id="319512" name="组合 319511"/>
            <p:cNvGrpSpPr/>
            <p:nvPr/>
          </p:nvGrpSpPr>
          <p:grpSpPr>
            <a:xfrm>
              <a:off x="467" y="2586"/>
              <a:ext cx="1080" cy="1560"/>
              <a:chOff x="431" y="2568"/>
              <a:chExt cx="1080" cy="1560"/>
            </a:xfrm>
          </p:grpSpPr>
          <p:grpSp>
            <p:nvGrpSpPr>
              <p:cNvPr id="319495" name="组合 319494"/>
              <p:cNvGrpSpPr/>
              <p:nvPr/>
            </p:nvGrpSpPr>
            <p:grpSpPr>
              <a:xfrm>
                <a:off x="431" y="2568"/>
                <a:ext cx="1050" cy="1266"/>
                <a:chOff x="3664" y="4786"/>
                <a:chExt cx="2625" cy="3163"/>
              </a:xfrm>
            </p:grpSpPr>
            <p:pic>
              <p:nvPicPr>
                <p:cNvPr id="319496" name="图片 319495"/>
                <p:cNvPicPr>
                  <a:picLocks noChangeAspect="1"/>
                </p:cNvPicPr>
                <p:nvPr/>
              </p:nvPicPr>
              <p:blipFill>
                <a:blip r:embed="rId1"/>
                <a:stretch>
                  <a:fillRect/>
                </a:stretch>
              </p:blipFill>
              <p:spPr>
                <a:xfrm>
                  <a:off x="3664" y="4786"/>
                  <a:ext cx="2625" cy="3163"/>
                </a:xfrm>
                <a:prstGeom prst="rect">
                  <a:avLst/>
                </a:prstGeom>
                <a:noFill/>
                <a:ln w="9525">
                  <a:noFill/>
                </a:ln>
              </p:spPr>
            </p:pic>
            <p:sp>
              <p:nvSpPr>
                <p:cNvPr id="319497" name="文本框 319496"/>
                <p:cNvSpPr txBox="1"/>
                <p:nvPr/>
              </p:nvSpPr>
              <p:spPr>
                <a:xfrm>
                  <a:off x="5224" y="5566"/>
                  <a:ext cx="900" cy="468"/>
                </a:xfrm>
                <a:prstGeom prst="rect">
                  <a:avLst/>
                </a:prstGeom>
                <a:noFill/>
                <a:ln w="9525">
                  <a:noFill/>
                </a:ln>
              </p:spPr>
              <p:txBody>
                <a:bodyPr/>
                <a:p>
                  <a:pPr algn="just"/>
                  <a:r>
                    <a:rPr lang="en-US" altLang="zh-CN" sz="900">
                      <a:latin typeface="Times New Roman" panose="02020603050405020304" pitchFamily="18" charset="0"/>
                    </a:rPr>
                    <a:t>1-cos</a:t>
                  </a:r>
                  <a:r>
                    <a:rPr lang="en-US" altLang="zh-CN" sz="900">
                      <a:latin typeface="宋体" panose="02010600030101010101" pitchFamily="2" charset="-122"/>
                    </a:rPr>
                    <a:t>θ</a:t>
                  </a:r>
                  <a:endParaRPr lang="en-US" altLang="zh-CN" b="1">
                    <a:latin typeface="Tahoma" panose="020B0604030504040204" pitchFamily="34" charset="0"/>
                  </a:endParaRPr>
                </a:p>
              </p:txBody>
            </p:sp>
            <p:sp>
              <p:nvSpPr>
                <p:cNvPr id="319498" name="文本框 319497"/>
                <p:cNvSpPr txBox="1"/>
                <p:nvPr/>
              </p:nvSpPr>
              <p:spPr>
                <a:xfrm>
                  <a:off x="5299" y="6784"/>
                  <a:ext cx="900" cy="468"/>
                </a:xfrm>
                <a:prstGeom prst="rect">
                  <a:avLst/>
                </a:prstGeom>
                <a:noFill/>
                <a:ln w="9525">
                  <a:noFill/>
                </a:ln>
              </p:spPr>
              <p:txBody>
                <a:bodyPr/>
                <a:p>
                  <a:pPr algn="just"/>
                  <a:r>
                    <a:rPr lang="en-US" altLang="zh-CN" sz="900" dirty="0" err="1">
                      <a:latin typeface="Times New Roman" panose="02020603050405020304" pitchFamily="18" charset="0"/>
                    </a:rPr>
                    <a:t>cos</a:t>
                  </a:r>
                  <a:r>
                    <a:rPr lang="en-US" altLang="zh-CN" sz="900">
                      <a:latin typeface="宋体" panose="02010600030101010101" pitchFamily="2" charset="-122"/>
                    </a:rPr>
                    <a:t>θ</a:t>
                  </a:r>
                  <a:endParaRPr lang="en-US" altLang="zh-CN" b="1">
                    <a:latin typeface="Tahoma" panose="020B0604030504040204" pitchFamily="34" charset="0"/>
                  </a:endParaRPr>
                </a:p>
              </p:txBody>
            </p:sp>
            <p:sp>
              <p:nvSpPr>
                <p:cNvPr id="319499" name="椭圆 319498"/>
                <p:cNvSpPr/>
                <p:nvPr/>
              </p:nvSpPr>
              <p:spPr>
                <a:xfrm>
                  <a:off x="5539" y="5038"/>
                  <a:ext cx="57" cy="57"/>
                </a:xfrm>
                <a:prstGeom prst="ellipse">
                  <a:avLst/>
                </a:prstGeom>
                <a:solidFill>
                  <a:srgbClr val="FFFFFF"/>
                </a:solidFill>
                <a:ln w="9525" cap="flat" cmpd="sng">
                  <a:solidFill>
                    <a:srgbClr val="0000FF"/>
                  </a:solidFill>
                  <a:prstDash val="solid"/>
                  <a:headEnd type="none" w="med" len="med"/>
                  <a:tailEnd type="none" w="med" len="med"/>
                </a:ln>
              </p:spPr>
              <p:txBody>
                <a:bodyPr/>
                <a:p>
                  <a:endParaRPr lang="zh-CN" altLang="en-US"/>
                </a:p>
              </p:txBody>
            </p:sp>
            <p:sp>
              <p:nvSpPr>
                <p:cNvPr id="319500" name="椭圆 319499"/>
                <p:cNvSpPr/>
                <p:nvPr/>
              </p:nvSpPr>
              <p:spPr>
                <a:xfrm>
                  <a:off x="5554" y="7534"/>
                  <a:ext cx="57" cy="57"/>
                </a:xfrm>
                <a:prstGeom prst="ellipse">
                  <a:avLst/>
                </a:prstGeom>
                <a:solidFill>
                  <a:srgbClr val="FFFFFF"/>
                </a:solidFill>
                <a:ln w="9525" cap="flat" cmpd="sng">
                  <a:solidFill>
                    <a:srgbClr val="0000FF"/>
                  </a:solidFill>
                  <a:prstDash val="solid"/>
                  <a:headEnd type="none" w="med" len="med"/>
                  <a:tailEnd type="none" w="med" len="med"/>
                </a:ln>
              </p:spPr>
              <p:txBody>
                <a:bodyPr/>
                <a:p>
                  <a:endParaRPr lang="zh-CN" altLang="en-US"/>
                </a:p>
              </p:txBody>
            </p:sp>
          </p:grpSp>
          <p:grpSp>
            <p:nvGrpSpPr>
              <p:cNvPr id="319501" name="组合 319500"/>
              <p:cNvGrpSpPr/>
              <p:nvPr/>
            </p:nvGrpSpPr>
            <p:grpSpPr>
              <a:xfrm>
                <a:off x="503" y="3879"/>
                <a:ext cx="1008" cy="249"/>
                <a:chOff x="4024" y="8737"/>
                <a:chExt cx="3060" cy="729"/>
              </a:xfrm>
            </p:grpSpPr>
            <p:sp>
              <p:nvSpPr>
                <p:cNvPr id="319502" name="直接连接符 319501"/>
                <p:cNvSpPr/>
                <p:nvPr/>
              </p:nvSpPr>
              <p:spPr>
                <a:xfrm>
                  <a:off x="4024" y="8847"/>
                  <a:ext cx="2843" cy="1"/>
                </a:xfrm>
                <a:prstGeom prst="line">
                  <a:avLst/>
                </a:prstGeom>
                <a:ln w="9525" cap="flat" cmpd="sng">
                  <a:solidFill>
                    <a:srgbClr val="000000"/>
                  </a:solidFill>
                  <a:prstDash val="solid"/>
                  <a:headEnd type="none" w="med" len="med"/>
                  <a:tailEnd type="none" w="med" len="med"/>
                </a:ln>
              </p:spPr>
            </p:sp>
            <p:sp>
              <p:nvSpPr>
                <p:cNvPr id="319503" name="直接连接符 319502"/>
                <p:cNvSpPr/>
                <p:nvPr/>
              </p:nvSpPr>
              <p:spPr>
                <a:xfrm>
                  <a:off x="4202" y="8737"/>
                  <a:ext cx="1" cy="221"/>
                </a:xfrm>
                <a:prstGeom prst="line">
                  <a:avLst/>
                </a:prstGeom>
                <a:ln w="9525" cap="flat" cmpd="sng">
                  <a:solidFill>
                    <a:srgbClr val="000000"/>
                  </a:solidFill>
                  <a:prstDash val="solid"/>
                  <a:headEnd type="none" w="med" len="med"/>
                  <a:tailEnd type="none" w="med" len="med"/>
                </a:ln>
              </p:spPr>
            </p:sp>
            <p:sp>
              <p:nvSpPr>
                <p:cNvPr id="319504" name="直接连接符 319503"/>
                <p:cNvSpPr/>
                <p:nvPr/>
              </p:nvSpPr>
              <p:spPr>
                <a:xfrm>
                  <a:off x="6738" y="8737"/>
                  <a:ext cx="1" cy="221"/>
                </a:xfrm>
                <a:prstGeom prst="line">
                  <a:avLst/>
                </a:prstGeom>
                <a:ln w="9525" cap="flat" cmpd="sng">
                  <a:solidFill>
                    <a:srgbClr val="000000"/>
                  </a:solidFill>
                  <a:prstDash val="solid"/>
                  <a:headEnd type="none" w="med" len="med"/>
                  <a:tailEnd type="none" w="med" len="med"/>
                </a:ln>
              </p:spPr>
            </p:sp>
            <p:sp>
              <p:nvSpPr>
                <p:cNvPr id="319505" name="直接连接符 319504"/>
                <p:cNvSpPr/>
                <p:nvPr/>
              </p:nvSpPr>
              <p:spPr>
                <a:xfrm>
                  <a:off x="4309" y="8769"/>
                  <a:ext cx="1" cy="155"/>
                </a:xfrm>
                <a:prstGeom prst="line">
                  <a:avLst/>
                </a:prstGeom>
                <a:ln w="9525" cap="flat" cmpd="sng">
                  <a:solidFill>
                    <a:srgbClr val="000000"/>
                  </a:solidFill>
                  <a:prstDash val="solid"/>
                  <a:headEnd type="none" w="med" len="med"/>
                  <a:tailEnd type="none" w="med" len="med"/>
                </a:ln>
              </p:spPr>
            </p:sp>
            <p:sp>
              <p:nvSpPr>
                <p:cNvPr id="319506" name="直接连接符 319505"/>
                <p:cNvSpPr/>
                <p:nvPr/>
              </p:nvSpPr>
              <p:spPr>
                <a:xfrm>
                  <a:off x="4534" y="8769"/>
                  <a:ext cx="1" cy="155"/>
                </a:xfrm>
                <a:prstGeom prst="line">
                  <a:avLst/>
                </a:prstGeom>
                <a:ln w="9525" cap="flat" cmpd="sng">
                  <a:solidFill>
                    <a:srgbClr val="000000"/>
                  </a:solidFill>
                  <a:prstDash val="solid"/>
                  <a:headEnd type="none" w="med" len="med"/>
                  <a:tailEnd type="none" w="med" len="med"/>
                </a:ln>
              </p:spPr>
            </p:sp>
            <p:sp>
              <p:nvSpPr>
                <p:cNvPr id="319507" name="直接连接符 319506"/>
                <p:cNvSpPr/>
                <p:nvPr/>
              </p:nvSpPr>
              <p:spPr>
                <a:xfrm>
                  <a:off x="4864" y="8771"/>
                  <a:ext cx="1" cy="155"/>
                </a:xfrm>
                <a:prstGeom prst="line">
                  <a:avLst/>
                </a:prstGeom>
                <a:ln w="9525" cap="flat" cmpd="sng">
                  <a:solidFill>
                    <a:srgbClr val="000000"/>
                  </a:solidFill>
                  <a:prstDash val="solid"/>
                  <a:headEnd type="none" w="med" len="med"/>
                  <a:tailEnd type="none" w="med" len="med"/>
                </a:ln>
              </p:spPr>
            </p:sp>
            <p:sp>
              <p:nvSpPr>
                <p:cNvPr id="319508" name="直接连接符 319507"/>
                <p:cNvSpPr/>
                <p:nvPr/>
              </p:nvSpPr>
              <p:spPr>
                <a:xfrm>
                  <a:off x="5314" y="8771"/>
                  <a:ext cx="1" cy="155"/>
                </a:xfrm>
                <a:prstGeom prst="line">
                  <a:avLst/>
                </a:prstGeom>
                <a:ln w="9525" cap="flat" cmpd="sng">
                  <a:solidFill>
                    <a:srgbClr val="000000"/>
                  </a:solidFill>
                  <a:prstDash val="solid"/>
                  <a:headEnd type="none" w="med" len="med"/>
                  <a:tailEnd type="none" w="med" len="med"/>
                </a:ln>
              </p:spPr>
            </p:sp>
            <p:sp>
              <p:nvSpPr>
                <p:cNvPr id="319509" name="直接连接符 319508"/>
                <p:cNvSpPr/>
                <p:nvPr/>
              </p:nvSpPr>
              <p:spPr>
                <a:xfrm>
                  <a:off x="5884" y="8771"/>
                  <a:ext cx="1" cy="155"/>
                </a:xfrm>
                <a:prstGeom prst="line">
                  <a:avLst/>
                </a:prstGeom>
                <a:ln w="9525" cap="flat" cmpd="sng">
                  <a:solidFill>
                    <a:srgbClr val="000000"/>
                  </a:solidFill>
                  <a:prstDash val="solid"/>
                  <a:headEnd type="none" w="med" len="med"/>
                  <a:tailEnd type="none" w="med" len="med"/>
                </a:ln>
              </p:spPr>
            </p:sp>
            <p:sp>
              <p:nvSpPr>
                <p:cNvPr id="319510" name="文本框 319509"/>
                <p:cNvSpPr txBox="1"/>
                <p:nvPr/>
              </p:nvSpPr>
              <p:spPr>
                <a:xfrm>
                  <a:off x="4033" y="8929"/>
                  <a:ext cx="615" cy="537"/>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1</a:t>
                  </a:r>
                  <a:endParaRPr lang="en-US" altLang="zh-CN" b="1">
                    <a:solidFill>
                      <a:schemeClr val="bg2"/>
                    </a:solidFill>
                    <a:latin typeface="Tahoma" panose="020B0604030504040204" pitchFamily="34" charset="0"/>
                  </a:endParaRPr>
                </a:p>
              </p:txBody>
            </p:sp>
            <p:sp>
              <p:nvSpPr>
                <p:cNvPr id="319511" name="文本框 319510"/>
                <p:cNvSpPr txBox="1"/>
                <p:nvPr/>
              </p:nvSpPr>
              <p:spPr>
                <a:xfrm>
                  <a:off x="6534" y="8933"/>
                  <a:ext cx="550" cy="533"/>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2</a:t>
                  </a:r>
                  <a:endParaRPr lang="en-US" altLang="zh-CN" b="1">
                    <a:solidFill>
                      <a:schemeClr val="bg2"/>
                    </a:solidFill>
                    <a:latin typeface="Tahoma" panose="020B0604030504040204" pitchFamily="34" charset="0"/>
                  </a:endParaRPr>
                </a:p>
              </p:txBody>
            </p:sp>
          </p:grpSp>
        </p:grpSp>
      </p:grpSp>
      <p:sp>
        <p:nvSpPr>
          <p:cNvPr id="319517" name="矩形 319516"/>
          <p:cNvSpPr/>
          <p:nvPr/>
        </p:nvSpPr>
        <p:spPr>
          <a:xfrm>
            <a:off x="0" y="3309938"/>
            <a:ext cx="9144000" cy="0"/>
          </a:xfrm>
          <a:prstGeom prst="rect">
            <a:avLst/>
          </a:prstGeom>
          <a:noFill/>
          <a:ln w="9525">
            <a:noFill/>
          </a:ln>
        </p:spPr>
        <p:txBody>
          <a:bodyPr/>
          <a:p>
            <a:endParaRPr lang="zh-CN" altLang="en-US"/>
          </a:p>
        </p:txBody>
      </p:sp>
      <p:graphicFrame>
        <p:nvGraphicFramePr>
          <p:cNvPr id="319516" name="对象 319515"/>
          <p:cNvGraphicFramePr/>
          <p:nvPr/>
        </p:nvGraphicFramePr>
        <p:xfrm>
          <a:off x="3024188" y="4292600"/>
          <a:ext cx="5076825" cy="566738"/>
        </p:xfrm>
        <a:graphic>
          <a:graphicData uri="http://schemas.openxmlformats.org/presentationml/2006/ole">
            <mc:AlternateContent xmlns:mc="http://schemas.openxmlformats.org/markup-compatibility/2006">
              <mc:Choice xmlns:v="urn:schemas-microsoft-com:vml" Requires="v">
                <p:oleObj spid="_x0000_s3077" name="" r:id="rId2" imgW="2133600" imgH="241300" progId="Equation.3">
                  <p:embed/>
                </p:oleObj>
              </mc:Choice>
              <mc:Fallback>
                <p:oleObj name="" r:id="rId2" imgW="2133600" imgH="241300" progId="Equation.3">
                  <p:embed/>
                  <p:pic>
                    <p:nvPicPr>
                      <p:cNvPr id="0" name="图片 3076"/>
                      <p:cNvPicPr/>
                      <p:nvPr/>
                    </p:nvPicPr>
                    <p:blipFill>
                      <a:blip r:embed="rId3"/>
                      <a:stretch>
                        <a:fillRect/>
                      </a:stretch>
                    </p:blipFill>
                    <p:spPr>
                      <a:xfrm>
                        <a:off x="3024188" y="4292600"/>
                        <a:ext cx="5076825" cy="566738"/>
                      </a:xfrm>
                      <a:prstGeom prst="rect">
                        <a:avLst/>
                      </a:prstGeom>
                      <a:solidFill>
                        <a:srgbClr val="FFFFFF"/>
                      </a:solidFill>
                      <a:ln w="38100">
                        <a:noFill/>
                        <a:miter/>
                      </a:ln>
                    </p:spPr>
                  </p:pic>
                </p:oleObj>
              </mc:Fallback>
            </mc:AlternateContent>
          </a:graphicData>
        </a:graphic>
      </p:graphicFrame>
      <p:pic>
        <p:nvPicPr>
          <p:cNvPr id="319518" name="图片 319517" descr="ht"/>
          <p:cNvPicPr>
            <a:picLocks noChangeAspect="1"/>
          </p:cNvPicPr>
          <p:nvPr/>
        </p:nvPicPr>
        <p:blipFill>
          <a:blip r:embed="rId4"/>
          <a:stretch>
            <a:fillRect/>
          </a:stretch>
        </p:blipFill>
        <p:spPr>
          <a:xfrm>
            <a:off x="0" y="0"/>
            <a:ext cx="1133475" cy="11430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20514" name="文本框 320513"/>
          <p:cNvSpPr txBox="1"/>
          <p:nvPr/>
        </p:nvSpPr>
        <p:spPr>
          <a:xfrm>
            <a:off x="827088" y="1782763"/>
            <a:ext cx="8208962" cy="3508375"/>
          </a:xfrm>
          <a:prstGeom prst="rect">
            <a:avLst/>
          </a:prstGeom>
          <a:noFill/>
          <a:ln w="9525">
            <a:noFill/>
          </a:ln>
        </p:spPr>
        <p:txBody>
          <a:bodyPr>
            <a:spAutoFit/>
          </a:bodyPr>
          <a:p>
            <a:r>
              <a:rPr lang="zh-CN" altLang="en-US" sz="2800" b="1" i="1" u="sng" dirty="0">
                <a:solidFill>
                  <a:srgbClr val="CCFF33"/>
                </a:solidFill>
                <a:latin typeface="Tahoma" panose="020B0604030504040204" pitchFamily="34" charset="0"/>
              </a:rPr>
              <a:t>减速运动的模拟</a:t>
            </a:r>
            <a:endParaRPr lang="zh-CN" altLang="en-US" sz="2800" b="1" i="1" u="sng" dirty="0">
              <a:solidFill>
                <a:srgbClr val="CCFF33"/>
              </a:solidFill>
              <a:latin typeface="Tahoma" panose="020B0604030504040204" pitchFamily="34" charset="0"/>
            </a:endParaRPr>
          </a:p>
          <a:p>
            <a:r>
              <a:rPr lang="zh-CN" altLang="en-US" sz="2800" b="1" dirty="0">
                <a:latin typeface="宋体" panose="02010600030101010101" pitchFamily="2" charset="-122"/>
              </a:rPr>
              <a:t>   使用下列三角减速函数来得到减少的间隔：  </a:t>
            </a:r>
            <a:endParaRPr lang="zh-CN" altLang="en-US" sz="2800" b="1" dirty="0">
              <a:latin typeface="宋体" panose="02010600030101010101" pitchFamily="2" charset="-122"/>
            </a:endParaRPr>
          </a:p>
          <a:p>
            <a:r>
              <a:rPr lang="zh-CN" altLang="en-US" sz="2800" b="1">
                <a:latin typeface="宋体" panose="02010600030101010101" pitchFamily="2" charset="-122"/>
              </a:rPr>
              <a:t>       </a:t>
            </a:r>
            <a:r>
              <a:rPr lang="en-US" altLang="zh-CN" sz="2800" b="1">
                <a:latin typeface="Times New Roman" panose="02020603050405020304" pitchFamily="18" charset="0"/>
              </a:rPr>
              <a:t>sinθ,     0 &lt; θ &lt; π/2 ,</a:t>
            </a:r>
            <a:endParaRPr lang="en-US" altLang="zh-CN" sz="2800" b="1">
              <a:latin typeface="Times New Roman" panose="02020603050405020304" pitchFamily="18" charset="0"/>
            </a:endParaRPr>
          </a:p>
          <a:p>
            <a:r>
              <a:rPr lang="en-US" altLang="zh-CN" sz="2800" b="1">
                <a:latin typeface="Times New Roman" panose="02020603050405020304" pitchFamily="18" charset="0"/>
              </a:rPr>
              <a:t>   </a:t>
            </a:r>
            <a:r>
              <a:rPr lang="zh-CN" altLang="en-US" sz="2800" b="1" dirty="0">
                <a:latin typeface="Times New Roman" panose="02020603050405020304" pitchFamily="18" charset="0"/>
              </a:rPr>
              <a:t>则第</a:t>
            </a:r>
            <a:r>
              <a:rPr lang="en-US" altLang="zh-CN" sz="2800" b="1">
                <a:latin typeface="Times New Roman" panose="02020603050405020304" pitchFamily="18" charset="0"/>
              </a:rPr>
              <a:t>j</a:t>
            </a:r>
            <a:r>
              <a:rPr lang="zh-CN" altLang="en-US" sz="2800" b="1" dirty="0">
                <a:latin typeface="Times New Roman" panose="02020603050405020304" pitchFamily="18" charset="0"/>
              </a:rPr>
              <a:t>个插值帧的时间位置被定义成：</a:t>
            </a:r>
            <a:endParaRPr lang="zh-CN" altLang="en-US" sz="2800" b="1" dirty="0">
              <a:latin typeface="Times New Roman" panose="02020603050405020304" pitchFamily="18" charset="0"/>
            </a:endParaRPr>
          </a:p>
          <a:p>
            <a:endParaRPr lang="zh-CN" altLang="en-US" sz="2800" b="1">
              <a:latin typeface="Times New Roman" panose="02020603050405020304" pitchFamily="18" charset="0"/>
            </a:endParaRPr>
          </a:p>
          <a:p>
            <a:endParaRPr lang="zh-CN" altLang="en-US" sz="2800" b="1">
              <a:latin typeface="Times New Roman" panose="02020603050405020304" pitchFamily="18" charset="0"/>
            </a:endParaRPr>
          </a:p>
          <a:p>
            <a:endParaRPr lang="zh-CN" altLang="en-US" sz="2800" b="1">
              <a:latin typeface="Times New Roman" panose="02020603050405020304" pitchFamily="18" charset="0"/>
            </a:endParaRPr>
          </a:p>
          <a:p>
            <a:r>
              <a:rPr lang="zh-CN" altLang="en-US" sz="2800" b="1">
                <a:latin typeface="Times New Roman" panose="02020603050405020304" pitchFamily="18" charset="0"/>
              </a:rPr>
              <a:t>                                           </a:t>
            </a:r>
            <a:r>
              <a:rPr lang="en-US" altLang="zh-CN" sz="2800" b="1">
                <a:latin typeface="Times New Roman" panose="02020603050405020304" pitchFamily="18" charset="0"/>
              </a:rPr>
              <a:t>j = 1,2,…,n</a:t>
            </a:r>
            <a:r>
              <a:rPr lang="en-US" altLang="zh-CN" sz="2800">
                <a:latin typeface="Times New Roman" panose="02020603050405020304" pitchFamily="18" charset="0"/>
                <a:ea typeface="方正舒体" panose="02010601030101010101" pitchFamily="2" charset="-122"/>
              </a:rPr>
              <a:t>	</a:t>
            </a:r>
            <a:endParaRPr lang="en-US" altLang="zh-CN" sz="2800">
              <a:latin typeface="Times New Roman" panose="02020603050405020304" pitchFamily="18" charset="0"/>
              <a:ea typeface="方正舒体" panose="02010601030101010101" pitchFamily="2" charset="-122"/>
            </a:endParaRPr>
          </a:p>
        </p:txBody>
      </p:sp>
      <p:sp>
        <p:nvSpPr>
          <p:cNvPr id="320517" name="矩形 320516"/>
          <p:cNvSpPr/>
          <p:nvPr/>
        </p:nvSpPr>
        <p:spPr>
          <a:xfrm>
            <a:off x="1066800" y="304800"/>
            <a:ext cx="7543800" cy="14319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grpSp>
        <p:nvGrpSpPr>
          <p:cNvPr id="320555" name="组合 320554"/>
          <p:cNvGrpSpPr/>
          <p:nvPr/>
        </p:nvGrpSpPr>
        <p:grpSpPr>
          <a:xfrm>
            <a:off x="250825" y="3716338"/>
            <a:ext cx="2447925" cy="2852737"/>
            <a:chOff x="295" y="2523"/>
            <a:chExt cx="1542" cy="1797"/>
          </a:xfrm>
        </p:grpSpPr>
        <p:sp>
          <p:nvSpPr>
            <p:cNvPr id="320536" name="矩形 320535"/>
            <p:cNvSpPr/>
            <p:nvPr/>
          </p:nvSpPr>
          <p:spPr>
            <a:xfrm>
              <a:off x="295" y="2551"/>
              <a:ext cx="1542" cy="1769"/>
            </a:xfrm>
            <a:prstGeom prst="rect">
              <a:avLst/>
            </a:prstGeom>
            <a:solidFill>
              <a:srgbClr val="FFFFFF"/>
            </a:solidFill>
            <a:ln w="9525" cap="flat" cmpd="sng">
              <a:solidFill>
                <a:schemeClr val="tx1"/>
              </a:solidFill>
              <a:prstDash val="solid"/>
              <a:miter/>
              <a:headEnd type="none" w="med" len="med"/>
              <a:tailEnd type="none" w="med" len="med"/>
            </a:ln>
          </p:spPr>
          <p:txBody>
            <a:bodyPr/>
            <a:p>
              <a:endParaRPr lang="zh-CN" altLang="en-US"/>
            </a:p>
          </p:txBody>
        </p:sp>
        <p:grpSp>
          <p:nvGrpSpPr>
            <p:cNvPr id="320534" name="组合 320533"/>
            <p:cNvGrpSpPr/>
            <p:nvPr/>
          </p:nvGrpSpPr>
          <p:grpSpPr>
            <a:xfrm>
              <a:off x="295" y="2523"/>
              <a:ext cx="1542" cy="1797"/>
              <a:chOff x="476" y="2614"/>
              <a:chExt cx="1050" cy="1560"/>
            </a:xfrm>
          </p:grpSpPr>
          <p:grpSp>
            <p:nvGrpSpPr>
              <p:cNvPr id="320518" name="组合 320517"/>
              <p:cNvGrpSpPr/>
              <p:nvPr/>
            </p:nvGrpSpPr>
            <p:grpSpPr>
              <a:xfrm>
                <a:off x="476" y="2614"/>
                <a:ext cx="1050" cy="1266"/>
                <a:chOff x="3484" y="5098"/>
                <a:chExt cx="2625" cy="3163"/>
              </a:xfrm>
            </p:grpSpPr>
            <p:pic>
              <p:nvPicPr>
                <p:cNvPr id="320519" name="图片 320518"/>
                <p:cNvPicPr>
                  <a:picLocks noChangeAspect="1"/>
                </p:cNvPicPr>
                <p:nvPr/>
              </p:nvPicPr>
              <p:blipFill>
                <a:blip r:embed="rId1"/>
                <a:stretch>
                  <a:fillRect/>
                </a:stretch>
              </p:blipFill>
              <p:spPr>
                <a:xfrm>
                  <a:off x="3484" y="5098"/>
                  <a:ext cx="2625" cy="3163"/>
                </a:xfrm>
                <a:prstGeom prst="rect">
                  <a:avLst/>
                </a:prstGeom>
                <a:noFill/>
                <a:ln w="9525">
                  <a:noFill/>
                </a:ln>
              </p:spPr>
            </p:pic>
            <p:sp>
              <p:nvSpPr>
                <p:cNvPr id="320520" name="文本框 320519"/>
                <p:cNvSpPr txBox="1"/>
                <p:nvPr/>
              </p:nvSpPr>
              <p:spPr>
                <a:xfrm>
                  <a:off x="4744" y="5811"/>
                  <a:ext cx="900" cy="468"/>
                </a:xfrm>
                <a:prstGeom prst="rect">
                  <a:avLst/>
                </a:prstGeom>
                <a:noFill/>
                <a:ln w="9525">
                  <a:noFill/>
                </a:ln>
              </p:spPr>
              <p:txBody>
                <a:bodyPr/>
                <a:p>
                  <a:pPr algn="just"/>
                  <a:r>
                    <a:rPr lang="en-US" altLang="zh-CN" sz="900">
                      <a:latin typeface="Times New Roman" panose="02020603050405020304" pitchFamily="18" charset="0"/>
                    </a:rPr>
                    <a:t>sin</a:t>
                  </a:r>
                  <a:r>
                    <a:rPr lang="en-US" altLang="zh-CN" sz="900">
                      <a:latin typeface="宋体" panose="02010600030101010101" pitchFamily="2" charset="-122"/>
                    </a:rPr>
                    <a:t>θ</a:t>
                  </a:r>
                  <a:endParaRPr lang="en-US" altLang="zh-CN" b="1">
                    <a:latin typeface="Tahoma" panose="020B0604030504040204" pitchFamily="34" charset="0"/>
                  </a:endParaRPr>
                </a:p>
              </p:txBody>
            </p:sp>
            <p:sp>
              <p:nvSpPr>
                <p:cNvPr id="320521" name="椭圆 320520"/>
                <p:cNvSpPr/>
                <p:nvPr/>
              </p:nvSpPr>
              <p:spPr>
                <a:xfrm>
                  <a:off x="5284" y="5343"/>
                  <a:ext cx="57" cy="57"/>
                </a:xfrm>
                <a:prstGeom prst="ellipse">
                  <a:avLst/>
                </a:prstGeom>
                <a:solidFill>
                  <a:srgbClr val="FFFFFF"/>
                </a:solidFill>
                <a:ln w="9525" cap="flat" cmpd="sng">
                  <a:solidFill>
                    <a:srgbClr val="0000FF"/>
                  </a:solidFill>
                  <a:prstDash val="solid"/>
                  <a:headEnd type="none" w="med" len="med"/>
                  <a:tailEnd type="none" w="med" len="med"/>
                </a:ln>
              </p:spPr>
              <p:txBody>
                <a:bodyPr/>
                <a:p>
                  <a:endParaRPr lang="zh-CN" altLang="en-US"/>
                </a:p>
              </p:txBody>
            </p:sp>
          </p:grpSp>
          <p:grpSp>
            <p:nvGrpSpPr>
              <p:cNvPr id="320522" name="组合 320521"/>
              <p:cNvGrpSpPr/>
              <p:nvPr/>
            </p:nvGrpSpPr>
            <p:grpSpPr>
              <a:xfrm>
                <a:off x="502" y="3925"/>
                <a:ext cx="1006" cy="249"/>
                <a:chOff x="3806" y="8062"/>
                <a:chExt cx="2513" cy="624"/>
              </a:xfrm>
            </p:grpSpPr>
            <p:grpSp>
              <p:nvGrpSpPr>
                <p:cNvPr id="320523" name="组合 320522"/>
                <p:cNvGrpSpPr/>
                <p:nvPr/>
              </p:nvGrpSpPr>
              <p:grpSpPr>
                <a:xfrm rot="10800000">
                  <a:off x="3874" y="8062"/>
                  <a:ext cx="2341" cy="189"/>
                  <a:chOff x="3874" y="8062"/>
                  <a:chExt cx="2341" cy="189"/>
                </a:xfrm>
              </p:grpSpPr>
              <p:sp>
                <p:nvSpPr>
                  <p:cNvPr id="320524" name="直接连接符 320523"/>
                  <p:cNvSpPr/>
                  <p:nvPr/>
                </p:nvSpPr>
                <p:spPr>
                  <a:xfrm>
                    <a:off x="3874" y="8156"/>
                    <a:ext cx="2341" cy="1"/>
                  </a:xfrm>
                  <a:prstGeom prst="line">
                    <a:avLst/>
                  </a:prstGeom>
                  <a:ln w="9525" cap="flat" cmpd="sng">
                    <a:solidFill>
                      <a:srgbClr val="000000"/>
                    </a:solidFill>
                    <a:prstDash val="solid"/>
                    <a:headEnd type="none" w="med" len="med"/>
                    <a:tailEnd type="none" w="med" len="med"/>
                  </a:ln>
                </p:spPr>
              </p:sp>
              <p:sp>
                <p:nvSpPr>
                  <p:cNvPr id="320525" name="直接连接符 320524"/>
                  <p:cNvSpPr/>
                  <p:nvPr/>
                </p:nvSpPr>
                <p:spPr>
                  <a:xfrm>
                    <a:off x="4021" y="8062"/>
                    <a:ext cx="0" cy="189"/>
                  </a:xfrm>
                  <a:prstGeom prst="line">
                    <a:avLst/>
                  </a:prstGeom>
                  <a:ln w="9525" cap="flat" cmpd="sng">
                    <a:solidFill>
                      <a:srgbClr val="000000"/>
                    </a:solidFill>
                    <a:prstDash val="solid"/>
                    <a:headEnd type="none" w="med" len="med"/>
                    <a:tailEnd type="none" w="med" len="med"/>
                  </a:ln>
                </p:spPr>
              </p:sp>
              <p:sp>
                <p:nvSpPr>
                  <p:cNvPr id="320526" name="直接连接符 320525"/>
                  <p:cNvSpPr/>
                  <p:nvPr/>
                </p:nvSpPr>
                <p:spPr>
                  <a:xfrm>
                    <a:off x="6109" y="8062"/>
                    <a:ext cx="1" cy="189"/>
                  </a:xfrm>
                  <a:prstGeom prst="line">
                    <a:avLst/>
                  </a:prstGeom>
                  <a:ln w="9525" cap="flat" cmpd="sng">
                    <a:solidFill>
                      <a:srgbClr val="000000"/>
                    </a:solidFill>
                    <a:prstDash val="solid"/>
                    <a:headEnd type="none" w="med" len="med"/>
                    <a:tailEnd type="none" w="med" len="med"/>
                  </a:ln>
                </p:spPr>
              </p:sp>
              <p:sp>
                <p:nvSpPr>
                  <p:cNvPr id="320527" name="直接连接符 320526"/>
                  <p:cNvSpPr/>
                  <p:nvPr/>
                </p:nvSpPr>
                <p:spPr>
                  <a:xfrm>
                    <a:off x="4109" y="8089"/>
                    <a:ext cx="1" cy="133"/>
                  </a:xfrm>
                  <a:prstGeom prst="line">
                    <a:avLst/>
                  </a:prstGeom>
                  <a:ln w="9525" cap="flat" cmpd="sng">
                    <a:solidFill>
                      <a:srgbClr val="000000"/>
                    </a:solidFill>
                    <a:prstDash val="solid"/>
                    <a:headEnd type="none" w="med" len="med"/>
                    <a:tailEnd type="none" w="med" len="med"/>
                  </a:ln>
                </p:spPr>
              </p:sp>
              <p:sp>
                <p:nvSpPr>
                  <p:cNvPr id="320528" name="直接连接符 320527"/>
                  <p:cNvSpPr/>
                  <p:nvPr/>
                </p:nvSpPr>
                <p:spPr>
                  <a:xfrm>
                    <a:off x="4294" y="8089"/>
                    <a:ext cx="1" cy="133"/>
                  </a:xfrm>
                  <a:prstGeom prst="line">
                    <a:avLst/>
                  </a:prstGeom>
                  <a:ln w="9525" cap="flat" cmpd="sng">
                    <a:solidFill>
                      <a:srgbClr val="000000"/>
                    </a:solidFill>
                    <a:prstDash val="solid"/>
                    <a:headEnd type="none" w="med" len="med"/>
                    <a:tailEnd type="none" w="med" len="med"/>
                  </a:ln>
                </p:spPr>
              </p:sp>
              <p:sp>
                <p:nvSpPr>
                  <p:cNvPr id="320529" name="直接连接符 320528"/>
                  <p:cNvSpPr/>
                  <p:nvPr/>
                </p:nvSpPr>
                <p:spPr>
                  <a:xfrm>
                    <a:off x="4566" y="8091"/>
                    <a:ext cx="1" cy="133"/>
                  </a:xfrm>
                  <a:prstGeom prst="line">
                    <a:avLst/>
                  </a:prstGeom>
                  <a:ln w="9525" cap="flat" cmpd="sng">
                    <a:solidFill>
                      <a:srgbClr val="000000"/>
                    </a:solidFill>
                    <a:prstDash val="solid"/>
                    <a:headEnd type="none" w="med" len="med"/>
                    <a:tailEnd type="none" w="med" len="med"/>
                  </a:ln>
                </p:spPr>
              </p:sp>
              <p:sp>
                <p:nvSpPr>
                  <p:cNvPr id="320530" name="直接连接符 320529"/>
                  <p:cNvSpPr/>
                  <p:nvPr/>
                </p:nvSpPr>
                <p:spPr>
                  <a:xfrm>
                    <a:off x="4936" y="8091"/>
                    <a:ext cx="1" cy="133"/>
                  </a:xfrm>
                  <a:prstGeom prst="line">
                    <a:avLst/>
                  </a:prstGeom>
                  <a:ln w="9525" cap="flat" cmpd="sng">
                    <a:solidFill>
                      <a:srgbClr val="000000"/>
                    </a:solidFill>
                    <a:prstDash val="solid"/>
                    <a:headEnd type="none" w="med" len="med"/>
                    <a:tailEnd type="none" w="med" len="med"/>
                  </a:ln>
                </p:spPr>
              </p:sp>
              <p:sp>
                <p:nvSpPr>
                  <p:cNvPr id="320531" name="直接连接符 320530"/>
                  <p:cNvSpPr/>
                  <p:nvPr/>
                </p:nvSpPr>
                <p:spPr>
                  <a:xfrm>
                    <a:off x="5406" y="8091"/>
                    <a:ext cx="1" cy="133"/>
                  </a:xfrm>
                  <a:prstGeom prst="line">
                    <a:avLst/>
                  </a:prstGeom>
                  <a:ln w="9525" cap="flat" cmpd="sng">
                    <a:solidFill>
                      <a:srgbClr val="000000"/>
                    </a:solidFill>
                    <a:prstDash val="solid"/>
                    <a:headEnd type="none" w="med" len="med"/>
                    <a:tailEnd type="none" w="med" len="med"/>
                  </a:ln>
                </p:spPr>
              </p:sp>
            </p:grpSp>
            <p:sp>
              <p:nvSpPr>
                <p:cNvPr id="320532" name="文本框 320531"/>
                <p:cNvSpPr txBox="1"/>
                <p:nvPr/>
              </p:nvSpPr>
              <p:spPr>
                <a:xfrm>
                  <a:off x="3806" y="8226"/>
                  <a:ext cx="507" cy="460"/>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1</a:t>
                  </a:r>
                  <a:endParaRPr lang="en-US" altLang="zh-CN" b="1">
                    <a:solidFill>
                      <a:schemeClr val="bg2"/>
                    </a:solidFill>
                    <a:latin typeface="Tahoma" panose="020B0604030504040204" pitchFamily="34" charset="0"/>
                  </a:endParaRPr>
                </a:p>
              </p:txBody>
            </p:sp>
            <p:sp>
              <p:nvSpPr>
                <p:cNvPr id="320533" name="文本框 320532"/>
                <p:cNvSpPr txBox="1"/>
                <p:nvPr/>
              </p:nvSpPr>
              <p:spPr>
                <a:xfrm>
                  <a:off x="5866" y="8230"/>
                  <a:ext cx="453" cy="456"/>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2</a:t>
                  </a:r>
                  <a:endParaRPr lang="en-US" altLang="zh-CN" b="1">
                    <a:solidFill>
                      <a:schemeClr val="bg2"/>
                    </a:solidFill>
                    <a:latin typeface="Tahoma" panose="020B0604030504040204" pitchFamily="34" charset="0"/>
                  </a:endParaRPr>
                </a:p>
              </p:txBody>
            </p:sp>
          </p:grpSp>
        </p:grpSp>
      </p:grpSp>
      <p:sp>
        <p:nvSpPr>
          <p:cNvPr id="320557" name="矩形 320556"/>
          <p:cNvSpPr/>
          <p:nvPr/>
        </p:nvSpPr>
        <p:spPr>
          <a:xfrm>
            <a:off x="0" y="3309938"/>
            <a:ext cx="9144000" cy="0"/>
          </a:xfrm>
          <a:prstGeom prst="rect">
            <a:avLst/>
          </a:prstGeom>
          <a:noFill/>
          <a:ln w="9525">
            <a:noFill/>
          </a:ln>
        </p:spPr>
        <p:txBody>
          <a:bodyPr/>
          <a:p>
            <a:endParaRPr lang="zh-CN" altLang="en-US"/>
          </a:p>
        </p:txBody>
      </p:sp>
      <p:graphicFrame>
        <p:nvGraphicFramePr>
          <p:cNvPr id="320556" name="对象 320555"/>
          <p:cNvGraphicFramePr/>
          <p:nvPr/>
        </p:nvGraphicFramePr>
        <p:xfrm>
          <a:off x="3132138" y="3860800"/>
          <a:ext cx="4895850" cy="633413"/>
        </p:xfrm>
        <a:graphic>
          <a:graphicData uri="http://schemas.openxmlformats.org/presentationml/2006/ole">
            <mc:AlternateContent xmlns:mc="http://schemas.openxmlformats.org/markup-compatibility/2006">
              <mc:Choice xmlns:v="urn:schemas-microsoft-com:vml" Requires="v">
                <p:oleObj spid="_x0000_s3078" name="" r:id="rId2" imgW="1841500" imgH="241300" progId="Equation.3">
                  <p:embed/>
                </p:oleObj>
              </mc:Choice>
              <mc:Fallback>
                <p:oleObj name="" r:id="rId2" imgW="1841500" imgH="241300" progId="Equation.3">
                  <p:embed/>
                  <p:pic>
                    <p:nvPicPr>
                      <p:cNvPr id="0" name="图片 3077"/>
                      <p:cNvPicPr/>
                      <p:nvPr/>
                    </p:nvPicPr>
                    <p:blipFill>
                      <a:blip r:embed="rId3"/>
                      <a:stretch>
                        <a:fillRect/>
                      </a:stretch>
                    </p:blipFill>
                    <p:spPr>
                      <a:xfrm>
                        <a:off x="3132138" y="3860800"/>
                        <a:ext cx="4895850" cy="633413"/>
                      </a:xfrm>
                      <a:prstGeom prst="rect">
                        <a:avLst/>
                      </a:prstGeom>
                      <a:solidFill>
                        <a:srgbClr val="FFFFFF"/>
                      </a:solidFill>
                      <a:ln w="38100">
                        <a:noFill/>
                        <a:miter/>
                      </a:ln>
                    </p:spPr>
                  </p:pic>
                </p:oleObj>
              </mc:Fallback>
            </mc:AlternateContent>
          </a:graphicData>
        </a:graphic>
      </p:graphicFrame>
      <p:pic>
        <p:nvPicPr>
          <p:cNvPr id="320558" name="图片 320557" descr="ht"/>
          <p:cNvPicPr>
            <a:picLocks noChangeAspect="1"/>
          </p:cNvPicPr>
          <p:nvPr/>
        </p:nvPicPr>
        <p:blipFill>
          <a:blip r:embed="rId4"/>
          <a:stretch>
            <a:fillRect/>
          </a:stretch>
        </p:blipFill>
        <p:spPr>
          <a:xfrm>
            <a:off x="0" y="0"/>
            <a:ext cx="1133475" cy="11430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21538" name="文本框 321537"/>
          <p:cNvSpPr txBox="1"/>
          <p:nvPr/>
        </p:nvSpPr>
        <p:spPr>
          <a:xfrm>
            <a:off x="827088" y="1798638"/>
            <a:ext cx="8208962" cy="3935412"/>
          </a:xfrm>
          <a:prstGeom prst="rect">
            <a:avLst/>
          </a:prstGeom>
          <a:noFill/>
          <a:ln w="9525">
            <a:noFill/>
          </a:ln>
        </p:spPr>
        <p:txBody>
          <a:bodyPr>
            <a:spAutoFit/>
          </a:bodyPr>
          <a:p>
            <a:r>
              <a:rPr lang="zh-CN" altLang="en-US" sz="2800" b="1" i="1" u="sng" dirty="0">
                <a:solidFill>
                  <a:srgbClr val="CCFF33"/>
                </a:solidFill>
                <a:latin typeface="宋体" panose="02010600030101010101" pitchFamily="2" charset="-122"/>
              </a:rPr>
              <a:t>混合增减速度的模拟</a:t>
            </a:r>
            <a:endParaRPr lang="zh-CN" altLang="en-US" sz="2800" b="1" i="1" u="sng" dirty="0">
              <a:solidFill>
                <a:srgbClr val="CCFF33"/>
              </a:solidFill>
              <a:latin typeface="宋体" panose="02010600030101010101" pitchFamily="2" charset="-122"/>
            </a:endParaRPr>
          </a:p>
          <a:p>
            <a:r>
              <a:rPr lang="zh-CN" altLang="en-US" sz="2800" b="1" dirty="0">
                <a:latin typeface="宋体" panose="02010600030101010101" pitchFamily="2" charset="-122"/>
              </a:rPr>
              <a:t>    先增加插值时间间间隔后减少时间间隔</a:t>
            </a:r>
            <a:endParaRPr lang="zh-CN" altLang="en-US" sz="2800" b="1" dirty="0">
              <a:latin typeface="宋体" panose="02010600030101010101" pitchFamily="2" charset="-122"/>
            </a:endParaRPr>
          </a:p>
          <a:p>
            <a:r>
              <a:rPr lang="zh-CN" altLang="en-US" sz="2800" b="1" dirty="0">
                <a:latin typeface="宋体" panose="02010600030101010101" pitchFamily="2" charset="-122"/>
              </a:rPr>
              <a:t>所使用的时间变化函数是</a:t>
            </a:r>
            <a:r>
              <a:rPr lang="en-US" altLang="zh-CN" sz="2800" b="1">
                <a:latin typeface="宋体" panose="02010600030101010101" pitchFamily="2" charset="-122"/>
              </a:rPr>
              <a:t>:</a:t>
            </a:r>
            <a:endParaRPr lang="en-US" altLang="zh-CN" sz="2800" b="1">
              <a:latin typeface="宋体" panose="02010600030101010101" pitchFamily="2" charset="-122"/>
            </a:endParaRPr>
          </a:p>
          <a:p>
            <a:r>
              <a:rPr lang="en-US" altLang="zh-CN" sz="2800" b="1">
                <a:latin typeface="楷体_GB2312" pitchFamily="49" charset="-122"/>
                <a:ea typeface="楷体_GB2312" pitchFamily="49" charset="-122"/>
              </a:rPr>
              <a:t>	 </a:t>
            </a:r>
            <a:r>
              <a:rPr lang="en-US" altLang="zh-CN" sz="2800" b="1">
                <a:latin typeface="Times New Roman" panose="02020603050405020304" pitchFamily="18" charset="0"/>
              </a:rPr>
              <a:t>1/2</a:t>
            </a:r>
            <a:r>
              <a:rPr lang="en-US" altLang="zh-CN" b="1">
                <a:latin typeface="Times New Roman" panose="02020603050405020304" pitchFamily="18" charset="0"/>
              </a:rPr>
              <a:t> </a:t>
            </a:r>
            <a:r>
              <a:rPr lang="en-US" altLang="zh-CN" sz="2800" b="1">
                <a:latin typeface="Times New Roman" panose="02020603050405020304" pitchFamily="18" charset="0"/>
                <a:ea typeface="楷体_GB2312" pitchFamily="49" charset="-122"/>
              </a:rPr>
              <a:t>(1 – </a:t>
            </a:r>
            <a:r>
              <a:rPr lang="en-US" altLang="zh-CN" sz="2800" b="1" dirty="0" err="1">
                <a:latin typeface="Times New Roman" panose="02020603050405020304" pitchFamily="18" charset="0"/>
                <a:ea typeface="楷体_GB2312" pitchFamily="49" charset="-122"/>
              </a:rPr>
              <a:t>cos</a:t>
            </a:r>
            <a:r>
              <a:rPr lang="en-US" altLang="zh-CN" sz="2800" b="1">
                <a:latin typeface="Times New Roman" panose="02020603050405020304" pitchFamily="18" charset="0"/>
                <a:ea typeface="楷体_GB2312" pitchFamily="49" charset="-122"/>
              </a:rPr>
              <a:t> θ) 	0 &lt; θ &lt; π</a:t>
            </a:r>
            <a:endParaRPr lang="en-US" altLang="zh-CN" sz="2800" b="1">
              <a:latin typeface="Times New Roman" panose="02020603050405020304" pitchFamily="18" charset="0"/>
              <a:ea typeface="楷体_GB2312" pitchFamily="49" charset="-122"/>
            </a:endParaRPr>
          </a:p>
          <a:p>
            <a:r>
              <a:rPr lang="zh-CN" altLang="en-US" sz="2800" b="1" dirty="0">
                <a:latin typeface="宋体" panose="02010600030101010101" pitchFamily="2" charset="-122"/>
              </a:rPr>
              <a:t>得到第</a:t>
            </a:r>
            <a:r>
              <a:rPr lang="en-US" altLang="zh-CN" sz="2800" b="1">
                <a:latin typeface="宋体" panose="02010600030101010101" pitchFamily="2" charset="-122"/>
              </a:rPr>
              <a:t>j</a:t>
            </a:r>
            <a:r>
              <a:rPr lang="zh-CN" altLang="en-US" sz="2800" b="1" dirty="0">
                <a:latin typeface="宋体" panose="02010600030101010101" pitchFamily="2" charset="-122"/>
              </a:rPr>
              <a:t>个插值帧的时刻为</a:t>
            </a:r>
            <a:r>
              <a:rPr lang="en-US" altLang="zh-CN" sz="2800" b="1">
                <a:latin typeface="宋体" panose="02010600030101010101" pitchFamily="2" charset="-122"/>
              </a:rPr>
              <a:t>:</a:t>
            </a:r>
            <a:endParaRPr lang="en-US" altLang="zh-CN" sz="2800" b="1">
              <a:latin typeface="宋体" panose="02010600030101010101" pitchFamily="2" charset="-122"/>
            </a:endParaRPr>
          </a:p>
          <a:p>
            <a:r>
              <a:rPr lang="en-US" altLang="zh-CN" sz="2800" b="1">
                <a:latin typeface="Times New Roman" panose="02020603050405020304" pitchFamily="18" charset="0"/>
                <a:ea typeface="楷体_GB2312" pitchFamily="49" charset="-122"/>
              </a:rPr>
              <a:t>           </a:t>
            </a:r>
            <a:endParaRPr lang="en-US" altLang="zh-CN" sz="2800" b="1">
              <a:latin typeface="Times New Roman" panose="02020603050405020304" pitchFamily="18" charset="0"/>
              <a:ea typeface="楷体_GB2312" pitchFamily="49" charset="-122"/>
            </a:endParaRPr>
          </a:p>
          <a:p>
            <a:endParaRPr lang="en-US" altLang="zh-CN" sz="2800" b="1">
              <a:latin typeface="Times New Roman" panose="02020603050405020304" pitchFamily="18" charset="0"/>
              <a:ea typeface="楷体_GB2312" pitchFamily="49" charset="-122"/>
            </a:endParaRPr>
          </a:p>
          <a:p>
            <a:r>
              <a:rPr lang="en-US" altLang="zh-CN" sz="2800" b="1">
                <a:latin typeface="Times New Roman" panose="02020603050405020304" pitchFamily="18" charset="0"/>
                <a:ea typeface="楷体_GB2312" pitchFamily="49" charset="-122"/>
              </a:rPr>
              <a:t>                                         j = 1, 2,…, n</a:t>
            </a:r>
            <a:r>
              <a:rPr lang="en-US" altLang="zh-CN" sz="2800">
                <a:latin typeface="Times New Roman" panose="02020603050405020304" pitchFamily="18" charset="0"/>
                <a:ea typeface="楷体_GB2312" pitchFamily="49" charset="-122"/>
              </a:rPr>
              <a:t>			</a:t>
            </a:r>
            <a:endParaRPr lang="en-US" altLang="zh-CN" sz="2800">
              <a:latin typeface="Times New Roman" panose="02020603050405020304" pitchFamily="18" charset="0"/>
              <a:ea typeface="楷体_GB2312" pitchFamily="49" charset="-122"/>
            </a:endParaRPr>
          </a:p>
        </p:txBody>
      </p:sp>
      <p:sp>
        <p:nvSpPr>
          <p:cNvPr id="321541" name="矩形 321540"/>
          <p:cNvSpPr/>
          <p:nvPr/>
        </p:nvSpPr>
        <p:spPr>
          <a:xfrm>
            <a:off x="1066800" y="304800"/>
            <a:ext cx="7543800" cy="143192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grpSp>
        <p:nvGrpSpPr>
          <p:cNvPr id="321563" name="组合 321562"/>
          <p:cNvGrpSpPr/>
          <p:nvPr/>
        </p:nvGrpSpPr>
        <p:grpSpPr>
          <a:xfrm>
            <a:off x="179388" y="4033838"/>
            <a:ext cx="2447925" cy="2779712"/>
            <a:chOff x="385" y="2614"/>
            <a:chExt cx="1316" cy="1706"/>
          </a:xfrm>
        </p:grpSpPr>
        <p:sp>
          <p:nvSpPr>
            <p:cNvPr id="321562" name="矩形 321561"/>
            <p:cNvSpPr/>
            <p:nvPr/>
          </p:nvSpPr>
          <p:spPr>
            <a:xfrm>
              <a:off x="385" y="2614"/>
              <a:ext cx="1316" cy="1706"/>
            </a:xfrm>
            <a:prstGeom prst="rect">
              <a:avLst/>
            </a:prstGeom>
            <a:solidFill>
              <a:srgbClr val="FFFFFF"/>
            </a:solidFill>
            <a:ln w="9525" cap="flat" cmpd="sng">
              <a:solidFill>
                <a:schemeClr val="tx1"/>
              </a:solidFill>
              <a:prstDash val="solid"/>
              <a:miter/>
              <a:headEnd type="none" w="med" len="med"/>
              <a:tailEnd type="none" w="med" len="med"/>
            </a:ln>
          </p:spPr>
          <p:txBody>
            <a:bodyPr/>
            <a:p>
              <a:endParaRPr lang="zh-CN" altLang="en-US"/>
            </a:p>
          </p:txBody>
        </p:sp>
        <p:grpSp>
          <p:nvGrpSpPr>
            <p:cNvPr id="321561" name="组合 321560"/>
            <p:cNvGrpSpPr/>
            <p:nvPr/>
          </p:nvGrpSpPr>
          <p:grpSpPr>
            <a:xfrm>
              <a:off x="385" y="2614"/>
              <a:ext cx="1270" cy="1706"/>
              <a:chOff x="476" y="2614"/>
              <a:chExt cx="1086" cy="1560"/>
            </a:xfrm>
          </p:grpSpPr>
          <p:grpSp>
            <p:nvGrpSpPr>
              <p:cNvPr id="321544" name="组合 321543"/>
              <p:cNvGrpSpPr/>
              <p:nvPr/>
            </p:nvGrpSpPr>
            <p:grpSpPr>
              <a:xfrm>
                <a:off x="476" y="2614"/>
                <a:ext cx="1050" cy="1266"/>
                <a:chOff x="6184" y="4786"/>
                <a:chExt cx="2625" cy="3163"/>
              </a:xfrm>
            </p:grpSpPr>
            <p:grpSp>
              <p:nvGrpSpPr>
                <p:cNvPr id="321545" name="组合 321544"/>
                <p:cNvGrpSpPr/>
                <p:nvPr/>
              </p:nvGrpSpPr>
              <p:grpSpPr>
                <a:xfrm>
                  <a:off x="6184" y="4786"/>
                  <a:ext cx="2625" cy="3163"/>
                  <a:chOff x="6184" y="5098"/>
                  <a:chExt cx="2625" cy="3163"/>
                </a:xfrm>
              </p:grpSpPr>
              <p:pic>
                <p:nvPicPr>
                  <p:cNvPr id="321546" name="图片 321545"/>
                  <p:cNvPicPr>
                    <a:picLocks noChangeAspect="1"/>
                  </p:cNvPicPr>
                  <p:nvPr/>
                </p:nvPicPr>
                <p:blipFill>
                  <a:blip r:embed="rId1"/>
                  <a:stretch>
                    <a:fillRect/>
                  </a:stretch>
                </p:blipFill>
                <p:spPr>
                  <a:xfrm>
                    <a:off x="6184" y="5098"/>
                    <a:ext cx="2625" cy="3163"/>
                  </a:xfrm>
                  <a:prstGeom prst="rect">
                    <a:avLst/>
                  </a:prstGeom>
                  <a:noFill/>
                  <a:ln w="9525">
                    <a:noFill/>
                  </a:ln>
                </p:spPr>
              </p:pic>
              <p:sp>
                <p:nvSpPr>
                  <p:cNvPr id="321547" name="文本框 321546"/>
                  <p:cNvSpPr txBox="1"/>
                  <p:nvPr/>
                </p:nvSpPr>
                <p:spPr>
                  <a:xfrm>
                    <a:off x="7384" y="5679"/>
                    <a:ext cx="1080" cy="468"/>
                  </a:xfrm>
                  <a:prstGeom prst="rect">
                    <a:avLst/>
                  </a:prstGeom>
                  <a:noFill/>
                  <a:ln w="9525">
                    <a:noFill/>
                  </a:ln>
                </p:spPr>
                <p:txBody>
                  <a:bodyPr/>
                  <a:p>
                    <a:pPr algn="just"/>
                    <a:r>
                      <a:rPr lang="en-US" altLang="zh-CN" sz="900">
                        <a:latin typeface="Times New Roman" panose="02020603050405020304" pitchFamily="18" charset="0"/>
                      </a:rPr>
                      <a:t>(1-cos)/2</a:t>
                    </a:r>
                    <a:r>
                      <a:rPr lang="en-US" altLang="zh-CN" sz="900">
                        <a:latin typeface="宋体" panose="02010600030101010101" pitchFamily="2" charset="-122"/>
                      </a:rPr>
                      <a:t>θ</a:t>
                    </a:r>
                    <a:endParaRPr lang="en-US" altLang="zh-CN" b="1">
                      <a:latin typeface="Tahoma" panose="020B0604030504040204" pitchFamily="34" charset="0"/>
                    </a:endParaRPr>
                  </a:p>
                </p:txBody>
              </p:sp>
              <p:sp>
                <p:nvSpPr>
                  <p:cNvPr id="321548" name="文本框 321547"/>
                  <p:cNvSpPr txBox="1"/>
                  <p:nvPr/>
                </p:nvSpPr>
                <p:spPr>
                  <a:xfrm>
                    <a:off x="7609" y="7062"/>
                    <a:ext cx="900" cy="468"/>
                  </a:xfrm>
                  <a:prstGeom prst="rect">
                    <a:avLst/>
                  </a:prstGeom>
                  <a:noFill/>
                  <a:ln w="9525">
                    <a:noFill/>
                  </a:ln>
                </p:spPr>
                <p:txBody>
                  <a:bodyPr/>
                  <a:p>
                    <a:pPr algn="just"/>
                    <a:r>
                      <a:rPr lang="en-US" altLang="zh-CN" sz="900" dirty="0" err="1">
                        <a:latin typeface="Times New Roman" panose="02020603050405020304" pitchFamily="18" charset="0"/>
                      </a:rPr>
                      <a:t>cos</a:t>
                    </a:r>
                    <a:r>
                      <a:rPr lang="en-US" altLang="zh-CN" sz="900">
                        <a:latin typeface="宋体" panose="02010600030101010101" pitchFamily="2" charset="-122"/>
                      </a:rPr>
                      <a:t>θ</a:t>
                    </a:r>
                    <a:endParaRPr lang="en-US" altLang="zh-CN" b="1">
                      <a:latin typeface="Tahoma" panose="020B0604030504040204" pitchFamily="34" charset="0"/>
                    </a:endParaRPr>
                  </a:p>
                </p:txBody>
              </p:sp>
            </p:grpSp>
            <p:sp>
              <p:nvSpPr>
                <p:cNvPr id="321549" name="直接连接符 321548"/>
                <p:cNvSpPr/>
                <p:nvPr/>
              </p:nvSpPr>
              <p:spPr>
                <a:xfrm>
                  <a:off x="6529" y="6301"/>
                  <a:ext cx="1995" cy="1"/>
                </a:xfrm>
                <a:prstGeom prst="line">
                  <a:avLst/>
                </a:prstGeom>
                <a:ln w="3175" cap="flat" cmpd="sng">
                  <a:solidFill>
                    <a:srgbClr val="808080"/>
                  </a:solidFill>
                  <a:prstDash val="solid"/>
                  <a:headEnd type="none" w="med" len="med"/>
                  <a:tailEnd type="none" w="med" len="med"/>
                </a:ln>
              </p:spPr>
            </p:sp>
          </p:grpSp>
          <p:grpSp>
            <p:nvGrpSpPr>
              <p:cNvPr id="321550" name="组合 321549"/>
              <p:cNvGrpSpPr/>
              <p:nvPr/>
            </p:nvGrpSpPr>
            <p:grpSpPr>
              <a:xfrm>
                <a:off x="554" y="3925"/>
                <a:ext cx="1008" cy="249"/>
                <a:chOff x="6814" y="8062"/>
                <a:chExt cx="2520" cy="624"/>
              </a:xfrm>
            </p:grpSpPr>
            <p:sp>
              <p:nvSpPr>
                <p:cNvPr id="321551" name="直接连接符 321550"/>
                <p:cNvSpPr/>
                <p:nvPr/>
              </p:nvSpPr>
              <p:spPr>
                <a:xfrm>
                  <a:off x="6814" y="8156"/>
                  <a:ext cx="2341" cy="1"/>
                </a:xfrm>
                <a:prstGeom prst="line">
                  <a:avLst/>
                </a:prstGeom>
                <a:ln w="9525" cap="flat" cmpd="sng">
                  <a:solidFill>
                    <a:srgbClr val="000000"/>
                  </a:solidFill>
                  <a:prstDash val="solid"/>
                  <a:headEnd type="none" w="med" len="med"/>
                  <a:tailEnd type="none" w="med" len="med"/>
                </a:ln>
              </p:spPr>
            </p:sp>
            <p:sp>
              <p:nvSpPr>
                <p:cNvPr id="321552" name="直接连接符 321551"/>
                <p:cNvSpPr/>
                <p:nvPr/>
              </p:nvSpPr>
              <p:spPr>
                <a:xfrm>
                  <a:off x="6961" y="8062"/>
                  <a:ext cx="0" cy="189"/>
                </a:xfrm>
                <a:prstGeom prst="line">
                  <a:avLst/>
                </a:prstGeom>
                <a:ln w="9525" cap="flat" cmpd="sng">
                  <a:solidFill>
                    <a:srgbClr val="000000"/>
                  </a:solidFill>
                  <a:prstDash val="solid"/>
                  <a:headEnd type="none" w="med" len="med"/>
                  <a:tailEnd type="none" w="med" len="med"/>
                </a:ln>
              </p:spPr>
            </p:sp>
            <p:sp>
              <p:nvSpPr>
                <p:cNvPr id="321553" name="直接连接符 321552"/>
                <p:cNvSpPr/>
                <p:nvPr/>
              </p:nvSpPr>
              <p:spPr>
                <a:xfrm>
                  <a:off x="9049" y="8062"/>
                  <a:ext cx="1" cy="189"/>
                </a:xfrm>
                <a:prstGeom prst="line">
                  <a:avLst/>
                </a:prstGeom>
                <a:ln w="9525" cap="flat" cmpd="sng">
                  <a:solidFill>
                    <a:srgbClr val="000000"/>
                  </a:solidFill>
                  <a:prstDash val="solid"/>
                  <a:headEnd type="none" w="med" len="med"/>
                  <a:tailEnd type="none" w="med" len="med"/>
                </a:ln>
              </p:spPr>
            </p:sp>
            <p:sp>
              <p:nvSpPr>
                <p:cNvPr id="321554" name="直接连接符 321553"/>
                <p:cNvSpPr/>
                <p:nvPr/>
              </p:nvSpPr>
              <p:spPr>
                <a:xfrm>
                  <a:off x="7079" y="8089"/>
                  <a:ext cx="1" cy="133"/>
                </a:xfrm>
                <a:prstGeom prst="line">
                  <a:avLst/>
                </a:prstGeom>
                <a:ln w="9525" cap="flat" cmpd="sng">
                  <a:solidFill>
                    <a:srgbClr val="000000"/>
                  </a:solidFill>
                  <a:prstDash val="solid"/>
                  <a:headEnd type="none" w="med" len="med"/>
                  <a:tailEnd type="none" w="med" len="med"/>
                </a:ln>
              </p:spPr>
            </p:sp>
            <p:sp>
              <p:nvSpPr>
                <p:cNvPr id="321555" name="直接连接符 321554"/>
                <p:cNvSpPr/>
                <p:nvPr/>
              </p:nvSpPr>
              <p:spPr>
                <a:xfrm>
                  <a:off x="7398" y="8089"/>
                  <a:ext cx="1" cy="133"/>
                </a:xfrm>
                <a:prstGeom prst="line">
                  <a:avLst/>
                </a:prstGeom>
                <a:ln w="9525" cap="flat" cmpd="sng">
                  <a:solidFill>
                    <a:srgbClr val="000000"/>
                  </a:solidFill>
                  <a:prstDash val="solid"/>
                  <a:headEnd type="none" w="med" len="med"/>
                  <a:tailEnd type="none" w="med" len="med"/>
                </a:ln>
              </p:spPr>
            </p:sp>
            <p:sp>
              <p:nvSpPr>
                <p:cNvPr id="321556" name="直接连接符 321555"/>
                <p:cNvSpPr/>
                <p:nvPr/>
              </p:nvSpPr>
              <p:spPr>
                <a:xfrm>
                  <a:off x="7983" y="8091"/>
                  <a:ext cx="1" cy="133"/>
                </a:xfrm>
                <a:prstGeom prst="line">
                  <a:avLst/>
                </a:prstGeom>
                <a:ln w="9525" cap="flat" cmpd="sng">
                  <a:solidFill>
                    <a:srgbClr val="000000"/>
                  </a:solidFill>
                  <a:prstDash val="solid"/>
                  <a:headEnd type="none" w="med" len="med"/>
                  <a:tailEnd type="none" w="med" len="med"/>
                </a:ln>
              </p:spPr>
            </p:sp>
            <p:sp>
              <p:nvSpPr>
                <p:cNvPr id="321557" name="直接连接符 321556"/>
                <p:cNvSpPr/>
                <p:nvPr/>
              </p:nvSpPr>
              <p:spPr>
                <a:xfrm>
                  <a:off x="8599" y="8091"/>
                  <a:ext cx="1" cy="133"/>
                </a:xfrm>
                <a:prstGeom prst="line">
                  <a:avLst/>
                </a:prstGeom>
                <a:ln w="9525" cap="flat" cmpd="sng">
                  <a:solidFill>
                    <a:srgbClr val="000000"/>
                  </a:solidFill>
                  <a:prstDash val="solid"/>
                  <a:headEnd type="none" w="med" len="med"/>
                  <a:tailEnd type="none" w="med" len="med"/>
                </a:ln>
              </p:spPr>
            </p:sp>
            <p:sp>
              <p:nvSpPr>
                <p:cNvPr id="321558" name="直接连接符 321557"/>
                <p:cNvSpPr/>
                <p:nvPr/>
              </p:nvSpPr>
              <p:spPr>
                <a:xfrm>
                  <a:off x="8913" y="8091"/>
                  <a:ext cx="1" cy="133"/>
                </a:xfrm>
                <a:prstGeom prst="line">
                  <a:avLst/>
                </a:prstGeom>
                <a:ln w="9525" cap="flat" cmpd="sng">
                  <a:solidFill>
                    <a:srgbClr val="000000"/>
                  </a:solidFill>
                  <a:prstDash val="solid"/>
                  <a:headEnd type="none" w="med" len="med"/>
                  <a:tailEnd type="none" w="med" len="med"/>
                </a:ln>
              </p:spPr>
            </p:sp>
            <p:sp>
              <p:nvSpPr>
                <p:cNvPr id="321559" name="文本框 321558"/>
                <p:cNvSpPr txBox="1"/>
                <p:nvPr/>
              </p:nvSpPr>
              <p:spPr>
                <a:xfrm>
                  <a:off x="6821" y="8226"/>
                  <a:ext cx="507" cy="460"/>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1</a:t>
                  </a:r>
                  <a:endParaRPr lang="en-US" altLang="zh-CN" b="1">
                    <a:solidFill>
                      <a:schemeClr val="bg2"/>
                    </a:solidFill>
                    <a:latin typeface="Tahoma" panose="020B0604030504040204" pitchFamily="34" charset="0"/>
                  </a:endParaRPr>
                </a:p>
              </p:txBody>
            </p:sp>
            <p:sp>
              <p:nvSpPr>
                <p:cNvPr id="321560" name="文本框 321559"/>
                <p:cNvSpPr txBox="1"/>
                <p:nvPr/>
              </p:nvSpPr>
              <p:spPr>
                <a:xfrm>
                  <a:off x="8881" y="8230"/>
                  <a:ext cx="453" cy="456"/>
                </a:xfrm>
                <a:prstGeom prst="rect">
                  <a:avLst/>
                </a:prstGeom>
                <a:noFill/>
                <a:ln w="9525">
                  <a:noFill/>
                </a:ln>
              </p:spPr>
              <p:txBody>
                <a:bodyPr/>
                <a:p>
                  <a:pPr algn="just"/>
                  <a:r>
                    <a:rPr lang="en-US" altLang="zh-CN" sz="1000" i="1">
                      <a:solidFill>
                        <a:schemeClr val="bg2"/>
                      </a:solidFill>
                      <a:latin typeface="Times New Roman" panose="02020603050405020304" pitchFamily="18" charset="0"/>
                    </a:rPr>
                    <a:t>t</a:t>
                  </a:r>
                  <a:r>
                    <a:rPr lang="en-US" altLang="zh-CN" sz="1000" baseline="-25000">
                      <a:solidFill>
                        <a:schemeClr val="bg2"/>
                      </a:solidFill>
                      <a:latin typeface="Times New Roman" panose="02020603050405020304" pitchFamily="18" charset="0"/>
                    </a:rPr>
                    <a:t>2</a:t>
                  </a:r>
                  <a:endParaRPr lang="en-US" altLang="zh-CN" b="1">
                    <a:solidFill>
                      <a:schemeClr val="bg2"/>
                    </a:solidFill>
                    <a:latin typeface="Tahoma" panose="020B0604030504040204" pitchFamily="34" charset="0"/>
                  </a:endParaRPr>
                </a:p>
              </p:txBody>
            </p:sp>
          </p:grpSp>
        </p:grpSp>
      </p:grpSp>
      <p:sp>
        <p:nvSpPr>
          <p:cNvPr id="321565" name="矩形 321564"/>
          <p:cNvSpPr/>
          <p:nvPr/>
        </p:nvSpPr>
        <p:spPr>
          <a:xfrm>
            <a:off x="0" y="3309938"/>
            <a:ext cx="9144000" cy="0"/>
          </a:xfrm>
          <a:prstGeom prst="rect">
            <a:avLst/>
          </a:prstGeom>
          <a:noFill/>
          <a:ln w="9525">
            <a:noFill/>
          </a:ln>
        </p:spPr>
        <p:txBody>
          <a:bodyPr/>
          <a:p>
            <a:endParaRPr lang="zh-CN" altLang="en-US"/>
          </a:p>
        </p:txBody>
      </p:sp>
      <p:graphicFrame>
        <p:nvGraphicFramePr>
          <p:cNvPr id="321564" name="对象 321563"/>
          <p:cNvGraphicFramePr/>
          <p:nvPr/>
        </p:nvGraphicFramePr>
        <p:xfrm>
          <a:off x="3203575" y="4206875"/>
          <a:ext cx="4248150" cy="517525"/>
        </p:xfrm>
        <a:graphic>
          <a:graphicData uri="http://schemas.openxmlformats.org/presentationml/2006/ole">
            <mc:AlternateContent xmlns:mc="http://schemas.openxmlformats.org/markup-compatibility/2006">
              <mc:Choice xmlns:v="urn:schemas-microsoft-com:vml" Requires="v">
                <p:oleObj spid="_x0000_s3079" name="" r:id="rId2" imgW="1955800" imgH="241300" progId="Equation.3">
                  <p:embed/>
                </p:oleObj>
              </mc:Choice>
              <mc:Fallback>
                <p:oleObj name="" r:id="rId2" imgW="1955800" imgH="241300" progId="Equation.3">
                  <p:embed/>
                  <p:pic>
                    <p:nvPicPr>
                      <p:cNvPr id="0" name="图片 3078"/>
                      <p:cNvPicPr/>
                      <p:nvPr/>
                    </p:nvPicPr>
                    <p:blipFill>
                      <a:blip r:embed="rId3"/>
                      <a:stretch>
                        <a:fillRect/>
                      </a:stretch>
                    </p:blipFill>
                    <p:spPr>
                      <a:xfrm>
                        <a:off x="3203575" y="4206875"/>
                        <a:ext cx="4248150" cy="517525"/>
                      </a:xfrm>
                      <a:prstGeom prst="rect">
                        <a:avLst/>
                      </a:prstGeom>
                      <a:solidFill>
                        <a:srgbClr val="FFFFFF"/>
                      </a:solidFill>
                      <a:ln w="38100">
                        <a:noFill/>
                        <a:miter/>
                      </a:ln>
                    </p:spPr>
                  </p:pic>
                </p:oleObj>
              </mc:Fallback>
            </mc:AlternateContent>
          </a:graphicData>
        </a:graphic>
      </p:graphicFrame>
      <p:pic>
        <p:nvPicPr>
          <p:cNvPr id="321566" name="图片 321565" descr="ht"/>
          <p:cNvPicPr>
            <a:picLocks noChangeAspect="1"/>
          </p:cNvPicPr>
          <p:nvPr/>
        </p:nvPicPr>
        <p:blipFill>
          <a:blip r:embed="rId4"/>
          <a:stretch>
            <a:fillRect/>
          </a:stretch>
        </p:blipFill>
        <p:spPr>
          <a:xfrm>
            <a:off x="0" y="0"/>
            <a:ext cx="1133475" cy="11430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4066" name="标题 344065"/>
          <p:cNvSpPr>
            <a:spLocks noGrp="1"/>
          </p:cNvSpPr>
          <p:nvPr>
            <p:ph type="title"/>
          </p:nvPr>
        </p:nvSpPr>
        <p:spPr/>
        <p:txBody>
          <a:bodyPr anchor="ctr" anchorCtr="0"/>
          <a:p>
            <a:r>
              <a:rPr lang="zh-CN" altLang="en-US" b="1" dirty="0">
                <a:solidFill>
                  <a:srgbClr val="FFCC00"/>
                </a:solidFill>
                <a:ea typeface="隶书" panose="02010509060101010101" pitchFamily="49" charset="-122"/>
              </a:rPr>
              <a:t>参数</a:t>
            </a:r>
            <a:r>
              <a:rPr lang="zh-CN" altLang="en-US" b="1" dirty="0">
                <a:solidFill>
                  <a:srgbClr val="FFCC00"/>
                </a:solidFill>
                <a:latin typeface="Times New Roman" panose="02020603050405020304" pitchFamily="18" charset="0"/>
                <a:ea typeface="隶书" panose="02010509060101010101" pitchFamily="49" charset="-122"/>
              </a:rPr>
              <a:t>关键</a:t>
            </a:r>
            <a:r>
              <a:rPr lang="zh-CN" altLang="en-US" b="1" dirty="0">
                <a:solidFill>
                  <a:srgbClr val="FFCC00"/>
                </a:solidFill>
                <a:effectLst/>
                <a:ea typeface="隶书" panose="02010509060101010101" pitchFamily="49" charset="-122"/>
              </a:rPr>
              <a:t>帧技术</a:t>
            </a:r>
            <a:endParaRPr lang="zh-CN" altLang="en-US" b="1" dirty="0">
              <a:solidFill>
                <a:srgbClr val="FFCC00"/>
              </a:solidFill>
              <a:effectLst/>
              <a:ea typeface="隶书" panose="02010509060101010101" pitchFamily="49" charset="-122"/>
            </a:endParaRPr>
          </a:p>
        </p:txBody>
      </p:sp>
      <p:sp>
        <p:nvSpPr>
          <p:cNvPr id="344067" name="文本占位符 344066"/>
          <p:cNvSpPr>
            <a:spLocks noGrp="1"/>
          </p:cNvSpPr>
          <p:nvPr>
            <p:ph type="body" sz="half" idx="1"/>
          </p:nvPr>
        </p:nvSpPr>
        <p:spPr>
          <a:xfrm>
            <a:off x="827088" y="1981200"/>
            <a:ext cx="8137525" cy="3752850"/>
          </a:xfrm>
        </p:spPr>
        <p:txBody>
          <a:bodyPr/>
          <a:p>
            <a:pPr>
              <a:lnSpc>
                <a:spcPct val="90000"/>
              </a:lnSpc>
              <a:buClr>
                <a:schemeClr val="hlink"/>
              </a:buClr>
              <a:buSzTx/>
              <a:buFont typeface="Wingdings" panose="05000000000000000000" pitchFamily="2" charset="2"/>
            </a:pPr>
            <a:r>
              <a:rPr lang="zh-CN" altLang="en-US" sz="2800" b="1" dirty="0"/>
              <a:t>关键帧动画存在的主要问题</a:t>
            </a:r>
            <a:r>
              <a:rPr lang="zh-CN" altLang="en-US" sz="2800" dirty="0"/>
              <a:t> </a:t>
            </a:r>
            <a:endParaRPr lang="zh-CN" altLang="en-US" sz="2800" dirty="0"/>
          </a:p>
          <a:p>
            <a:pPr lvl="1">
              <a:lnSpc>
                <a:spcPct val="90000"/>
              </a:lnSpc>
              <a:buClr>
                <a:schemeClr val="folHlink"/>
              </a:buClr>
              <a:buSzPct val="50000"/>
              <a:buFont typeface="Wingdings" panose="05000000000000000000" pitchFamily="2" charset="2"/>
            </a:pPr>
            <a:r>
              <a:rPr lang="zh-CN" altLang="en-US" sz="2400" b="1" dirty="0"/>
              <a:t>交互响应慢</a:t>
            </a:r>
            <a:endParaRPr lang="zh-CN" altLang="en-US" sz="2400" b="1" dirty="0"/>
          </a:p>
          <a:p>
            <a:pPr lvl="1">
              <a:lnSpc>
                <a:spcPct val="90000"/>
              </a:lnSpc>
              <a:buClr>
                <a:schemeClr val="folHlink"/>
              </a:buClr>
              <a:buSzPct val="50000"/>
              <a:buFont typeface="Wingdings" panose="05000000000000000000" pitchFamily="2" charset="2"/>
            </a:pPr>
            <a:r>
              <a:rPr lang="zh-CN" altLang="en-US" sz="2400" b="1" dirty="0"/>
              <a:t>物体运动的物理正确性和自然真实性难以保证</a:t>
            </a:r>
            <a:endParaRPr lang="zh-CN" altLang="en-US" sz="2400" dirty="0"/>
          </a:p>
        </p:txBody>
      </p:sp>
      <p:pic>
        <p:nvPicPr>
          <p:cNvPr id="344068" name="图片 34406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4067">
                                            <p:txEl>
                                              <p:charRg st="14" end="20"/>
                                            </p:txEl>
                                          </p:spTgt>
                                        </p:tgtEl>
                                        <p:attrNameLst>
                                          <p:attrName>style.visibility</p:attrName>
                                        </p:attrNameLst>
                                      </p:cBhvr>
                                      <p:to>
                                        <p:strVal val="visible"/>
                                      </p:to>
                                    </p:set>
                                    <p:animEffect transition="in" filter="wipe(left)">
                                      <p:cBhvr>
                                        <p:cTn id="7" dur="500"/>
                                        <p:tgtEl>
                                          <p:spTgt spid="344067">
                                            <p:txEl>
                                              <p:charRg st="14"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4067">
                                            <p:txEl>
                                              <p:charRg st="20" end="41"/>
                                            </p:txEl>
                                          </p:spTgt>
                                        </p:tgtEl>
                                        <p:attrNameLst>
                                          <p:attrName>style.visibility</p:attrName>
                                        </p:attrNameLst>
                                      </p:cBhvr>
                                      <p:to>
                                        <p:strVal val="visible"/>
                                      </p:to>
                                    </p:set>
                                    <p:animEffect transition="in" filter="wipe(left)">
                                      <p:cBhvr>
                                        <p:cTn id="12" dur="500"/>
                                        <p:tgtEl>
                                          <p:spTgt spid="344067">
                                            <p:txEl>
                                              <p:charRg st="20" end="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90466" name="标题 190465"/>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a:solidFill>
                <a:srgbClr val="FFCC00"/>
              </a:solidFill>
              <a:ea typeface="隶书" panose="02010509060101010101" pitchFamily="49" charset="-122"/>
            </a:endParaRPr>
          </a:p>
        </p:txBody>
      </p:sp>
      <p:sp>
        <p:nvSpPr>
          <p:cNvPr id="190467" name="文本占位符 190466"/>
          <p:cNvSpPr>
            <a:spLocks noGrp="1"/>
          </p:cNvSpPr>
          <p:nvPr>
            <p:ph type="body" sz="half" idx="1"/>
          </p:nvPr>
        </p:nvSpPr>
        <p:spPr>
          <a:xfrm>
            <a:off x="240030" y="2781300"/>
            <a:ext cx="8446770" cy="1519555"/>
          </a:xfrm>
        </p:spPr>
        <p:txBody>
          <a:bodyPr/>
          <a:p>
            <a:pPr marL="457200" lvl="1" indent="-342900" algn="l">
              <a:buClr>
                <a:schemeClr val="hlink"/>
              </a:buClr>
              <a:buSzTx/>
              <a:buFont typeface="Wingdings" panose="05000000000000000000" pitchFamily="2" charset="2"/>
              <a:buBlip>
                <a:blip r:embed="rId1"/>
              </a:buBlip>
            </a:pPr>
            <a:r>
              <a:rPr lang="en-US" altLang="zh-CN" sz="2400" b="1"/>
              <a:t>1913至1917年间，美国卡通系列动画片</a:t>
            </a:r>
            <a:endParaRPr lang="en-US" altLang="zh-CN" sz="2400" b="1"/>
          </a:p>
          <a:p>
            <a:pPr lvl="1">
              <a:buClr>
                <a:schemeClr val="folHlink"/>
              </a:buClr>
              <a:buSzPct val="50000"/>
              <a:buFont typeface="Wingdings" panose="05000000000000000000" pitchFamily="2" charset="2"/>
            </a:pPr>
            <a:r>
              <a:rPr lang="zh-CN" altLang="en-US" sz="2400" b="1" dirty="0"/>
              <a:t>以由</a:t>
            </a:r>
            <a:r>
              <a:rPr lang="en-US" altLang="zh-CN" sz="2400" b="1"/>
              <a:t>P.Sullivan</a:t>
            </a:r>
            <a:r>
              <a:rPr lang="zh-CN" altLang="en-US" sz="2400" b="1" dirty="0"/>
              <a:t>制作的</a:t>
            </a:r>
            <a:r>
              <a:rPr lang="en-US" altLang="zh-CN" sz="2400" b="1" i="1" u="sng">
                <a:solidFill>
                  <a:srgbClr val="CCFF33"/>
                </a:solidFill>
              </a:rPr>
              <a:t>《</a:t>
            </a:r>
            <a:r>
              <a:rPr lang="zh-CN" altLang="en-US" sz="2400" b="1" i="1" u="sng" dirty="0">
                <a:solidFill>
                  <a:srgbClr val="CCFF33"/>
                </a:solidFill>
              </a:rPr>
              <a:t>小猫菲利斯</a:t>
            </a:r>
            <a:r>
              <a:rPr lang="en-US" altLang="zh-CN" sz="2400" b="1" i="1" u="sng">
                <a:solidFill>
                  <a:srgbClr val="CCFF33"/>
                </a:solidFill>
              </a:rPr>
              <a:t>》</a:t>
            </a:r>
            <a:r>
              <a:rPr lang="zh-CN" altLang="en-US" sz="2400" b="1" dirty="0"/>
              <a:t>最为著名。 </a:t>
            </a:r>
            <a:endParaRPr lang="zh-CN" altLang="en-US" sz="2400" b="1" dirty="0"/>
          </a:p>
        </p:txBody>
      </p:sp>
      <p:sp>
        <p:nvSpPr>
          <p:cNvPr id="190469" name="矩形 190468"/>
          <p:cNvSpPr/>
          <p:nvPr/>
        </p:nvSpPr>
        <p:spPr>
          <a:xfrm>
            <a:off x="395605" y="3861435"/>
            <a:ext cx="8903335" cy="26003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8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en-US" altLang="zh-CN" sz="2400" b="1"/>
              <a:t>1928</a:t>
            </a:r>
            <a:r>
              <a:rPr lang="zh-CN" altLang="en-US" sz="2400" b="1"/>
              <a:t>至</a:t>
            </a:r>
            <a:r>
              <a:rPr lang="en-US" altLang="zh-CN" sz="2400" b="1"/>
              <a:t>1938</a:t>
            </a:r>
            <a:r>
              <a:rPr lang="zh-CN" altLang="en-US" sz="2400" b="1" dirty="0"/>
              <a:t>年间，</a:t>
            </a:r>
            <a:r>
              <a:rPr lang="en-US" altLang="zh-CN" sz="2400" b="1" i="1" u="sng">
                <a:solidFill>
                  <a:srgbClr val="CCFF33"/>
                </a:solidFill>
              </a:rPr>
              <a:t>《</a:t>
            </a:r>
            <a:r>
              <a:rPr lang="zh-CN" altLang="en-US" sz="2400" b="1" i="1" u="sng" dirty="0">
                <a:solidFill>
                  <a:srgbClr val="CCFF33"/>
                </a:solidFill>
              </a:rPr>
              <a:t>米老鼠和唐老鸭</a:t>
            </a:r>
            <a:r>
              <a:rPr lang="en-US" altLang="zh-CN" sz="2400" b="1" i="1" u="sng">
                <a:solidFill>
                  <a:srgbClr val="CCFF33"/>
                </a:solidFill>
              </a:rPr>
              <a:t>》</a:t>
            </a:r>
            <a:r>
              <a:rPr lang="zh-CN" altLang="en-US" sz="2400" b="1" dirty="0"/>
              <a:t>等系列动画片</a:t>
            </a:r>
            <a:endParaRPr lang="zh-CN" altLang="en-US" b="1" dirty="0"/>
          </a:p>
          <a:p>
            <a:pPr lvl="1">
              <a:spcBef>
                <a:spcPts val="600"/>
              </a:spcBef>
              <a:spcAft>
                <a:spcPts val="600"/>
              </a:spcAft>
            </a:pPr>
            <a:r>
              <a:rPr lang="zh-CN" altLang="en-US" b="1" dirty="0"/>
              <a:t>美国人</a:t>
            </a:r>
            <a:r>
              <a:rPr lang="en-US" altLang="zh-CN" b="1"/>
              <a:t>Walt Disney</a:t>
            </a:r>
            <a:r>
              <a:rPr lang="zh-CN" altLang="en-US" b="1" dirty="0"/>
              <a:t>制作</a:t>
            </a:r>
            <a:endParaRPr lang="zh-CN" altLang="en-US" b="1" dirty="0"/>
          </a:p>
          <a:p>
            <a:pPr lvl="0">
              <a:spcBef>
                <a:spcPts val="600"/>
              </a:spcBef>
              <a:spcAft>
                <a:spcPts val="600"/>
              </a:spcAft>
            </a:pPr>
            <a:r>
              <a:rPr lang="en-US" altLang="zh-CN" sz="2400" b="1"/>
              <a:t>1928</a:t>
            </a:r>
            <a:r>
              <a:rPr lang="zh-CN" altLang="en-US" sz="2400" b="1" dirty="0"/>
              <a:t>年制作的第一个</a:t>
            </a:r>
            <a:r>
              <a:rPr lang="en-US" altLang="zh-CN" sz="2400" b="1" i="1" u="sng">
                <a:solidFill>
                  <a:srgbClr val="CCFF33"/>
                </a:solidFill>
              </a:rPr>
              <a:t>《</a:t>
            </a:r>
            <a:r>
              <a:rPr lang="zh-CN" altLang="en-US" sz="2400" b="1" i="1" u="sng" dirty="0">
                <a:solidFill>
                  <a:srgbClr val="CCFF33"/>
                </a:solidFill>
              </a:rPr>
              <a:t>米老鼠</a:t>
            </a:r>
            <a:r>
              <a:rPr lang="en-US" altLang="zh-CN" sz="2400" b="1" i="1" u="sng">
                <a:solidFill>
                  <a:srgbClr val="CCFF33"/>
                </a:solidFill>
              </a:rPr>
              <a:t>》</a:t>
            </a:r>
            <a:r>
              <a:rPr lang="zh-CN" altLang="en-US" sz="2400" b="1" dirty="0"/>
              <a:t>短片</a:t>
            </a:r>
            <a:endParaRPr lang="zh-CN" altLang="en-US" sz="2400" b="1" dirty="0"/>
          </a:p>
          <a:p>
            <a:pPr lvl="1"/>
            <a:r>
              <a:rPr lang="zh-CN" altLang="en-US" b="1" dirty="0"/>
              <a:t>第一部具有同步音响效果的影片 </a:t>
            </a:r>
            <a:endParaRPr lang="zh-CN" altLang="en-US" b="1" dirty="0"/>
          </a:p>
        </p:txBody>
      </p:sp>
      <p:pic>
        <p:nvPicPr>
          <p:cNvPr id="190477" name="图片 190476" descr="ht"/>
          <p:cNvPicPr>
            <a:picLocks noChangeAspect="1"/>
          </p:cNvPicPr>
          <p:nvPr/>
        </p:nvPicPr>
        <p:blipFill>
          <a:blip r:embed="rId2"/>
          <a:stretch>
            <a:fillRect/>
          </a:stretch>
        </p:blipFill>
        <p:spPr>
          <a:xfrm>
            <a:off x="0" y="0"/>
            <a:ext cx="1133475" cy="1143000"/>
          </a:xfrm>
          <a:prstGeom prst="rect">
            <a:avLst/>
          </a:prstGeom>
          <a:noFill/>
          <a:ln w="9525">
            <a:noFill/>
          </a:ln>
        </p:spPr>
      </p:pic>
      <p:sp>
        <p:nvSpPr>
          <p:cNvPr id="4" name="文本框 3"/>
          <p:cNvSpPr txBox="1"/>
          <p:nvPr/>
        </p:nvSpPr>
        <p:spPr>
          <a:xfrm>
            <a:off x="251460" y="1341120"/>
            <a:ext cx="8180705" cy="1346835"/>
          </a:xfrm>
          <a:prstGeom prst="rect">
            <a:avLst/>
          </a:prstGeom>
          <a:noFill/>
        </p:spPr>
        <p:txBody>
          <a:bodyPr wrap="square" rtlCol="0" anchor="t">
            <a:spAutoFit/>
          </a:bodyPr>
          <a:p>
            <a:pPr lvl="1" indent="-342900" algn="l">
              <a:lnSpc>
                <a:spcPct val="100000"/>
              </a:lnSpc>
              <a:spcBef>
                <a:spcPct val="20000"/>
              </a:spcBef>
              <a:buClr>
                <a:schemeClr val="hlink"/>
              </a:buClr>
              <a:buSzTx/>
              <a:buFont typeface="Wingdings" panose="05000000000000000000" pitchFamily="2" charset="2"/>
              <a:buBlip>
                <a:blip r:embed="rId1"/>
              </a:buBlip>
            </a:pPr>
            <a:r>
              <a:rPr lang="en-US" altLang="zh-CN" sz="2400" b="1">
                <a:effectLst>
                  <a:outerShdw blurRad="38100" dist="38100" dir="2700000">
                    <a:srgbClr val="C0C0C0"/>
                  </a:outerShdw>
                </a:effectLst>
                <a:latin typeface="+mn-lt"/>
                <a:ea typeface="+mn-ea"/>
                <a:sym typeface="+mn-ea"/>
              </a:rPr>
              <a:t>1909年，美国人W.McCay制作</a:t>
            </a:r>
            <a:r>
              <a:rPr lang="en-US" altLang="zh-CN" sz="2400" b="1">
                <a:effectLst>
                  <a:outerShdw blurRad="38100" dist="38100" dir="2700000">
                    <a:srgbClr val="C0C0C0"/>
                  </a:outerShdw>
                </a:effectLst>
                <a:latin typeface="+mn-lt"/>
                <a:ea typeface="+mn-ea"/>
                <a:sym typeface="+mn-ea"/>
              </a:rPr>
              <a:t>世界第一部卡通动画片</a:t>
            </a:r>
            <a:endParaRPr lang="en-US" altLang="zh-CN" sz="2400" b="1">
              <a:effectLst>
                <a:outerShdw blurRad="38100" dist="38100" dir="2700000">
                  <a:srgbClr val="C0C0C0"/>
                </a:outerShdw>
              </a:effectLst>
              <a:latin typeface="+mn-lt"/>
              <a:ea typeface="+mn-ea"/>
              <a:sym typeface="+mn-ea"/>
            </a:endParaRPr>
          </a:p>
          <a:p>
            <a:pPr marL="114300" lvl="1" algn="l">
              <a:lnSpc>
                <a:spcPct val="100000"/>
              </a:lnSpc>
              <a:spcBef>
                <a:spcPct val="20000"/>
              </a:spcBef>
              <a:buClr>
                <a:schemeClr val="hlink"/>
              </a:buClr>
              <a:buSzTx/>
              <a:buFont typeface="Wingdings" panose="05000000000000000000" pitchFamily="2" charset="2"/>
            </a:pPr>
            <a:r>
              <a:rPr lang="en-US" altLang="zh-CN" sz="2400" b="1" dirty="0">
                <a:effectLst>
                  <a:outerShdw blurRad="38100" dist="38100" dir="2700000">
                    <a:srgbClr val="C0C0C0"/>
                  </a:outerShdw>
                </a:effectLst>
                <a:sym typeface="+mn-ea"/>
              </a:rPr>
              <a:t>   </a:t>
            </a:r>
            <a:r>
              <a:rPr lang="zh-CN" altLang="en-US" sz="2400" b="1" dirty="0">
                <a:effectLst>
                  <a:outerShdw blurRad="38100" dist="38100" dir="2700000">
                    <a:srgbClr val="C0C0C0"/>
                  </a:outerShdw>
                </a:effectLst>
                <a:latin typeface="+mn-lt"/>
                <a:ea typeface="+mn-ea"/>
                <a:sym typeface="+mn-ea"/>
              </a:rPr>
              <a:t>《恐龙专家格尔梯</a:t>
            </a:r>
            <a:r>
              <a:rPr lang="zh-CN" altLang="en-US" sz="2400" b="1" dirty="0">
                <a:effectLst>
                  <a:outerShdw blurRad="38100" dist="38100" dir="2700000">
                    <a:srgbClr val="C0C0C0"/>
                  </a:outerShdw>
                </a:effectLst>
                <a:sym typeface="+mn-ea"/>
              </a:rPr>
              <a:t>》，</a:t>
            </a:r>
            <a:r>
              <a:rPr lang="zh-CN" altLang="en-US" sz="2400" b="1" dirty="0">
                <a:effectLst>
                  <a:outerShdw blurRad="38100" dist="38100" dir="2700000">
                    <a:srgbClr val="C0C0C0"/>
                  </a:outerShdw>
                </a:effectLst>
                <a:latin typeface="+mn-lt"/>
                <a:ea typeface="+mn-ea"/>
                <a:sym typeface="+mn-ea"/>
              </a:rPr>
              <a:t>片子时间</a:t>
            </a:r>
            <a:r>
              <a:rPr lang="zh-CN" altLang="en-US" sz="2400" b="1" dirty="0">
                <a:effectLst>
                  <a:outerShdw blurRad="38100" dist="38100" dir="2700000">
                    <a:srgbClr val="C0C0C0"/>
                  </a:outerShdw>
                </a:effectLst>
                <a:latin typeface="+mn-lt"/>
                <a:ea typeface="+mn-ea"/>
                <a:sym typeface="+mn-ea"/>
              </a:rPr>
              <a:t>虽然</a:t>
            </a:r>
            <a:r>
              <a:rPr lang="zh-CN" altLang="en-US" sz="2400" b="1" dirty="0">
                <a:effectLst>
                  <a:outerShdw blurRad="38100" dist="38100" dir="2700000">
                    <a:srgbClr val="C0C0C0"/>
                  </a:outerShdw>
                </a:effectLst>
                <a:latin typeface="+mn-lt"/>
                <a:ea typeface="+mn-ea"/>
                <a:sym typeface="+mn-ea"/>
              </a:rPr>
              <a:t>很短，但却用了大</a:t>
            </a:r>
            <a:endParaRPr lang="zh-CN" altLang="en-US" sz="2400" b="1" dirty="0">
              <a:effectLst>
                <a:outerShdw blurRad="38100" dist="38100" dir="2700000">
                  <a:srgbClr val="C0C0C0"/>
                </a:outerShdw>
              </a:effectLst>
              <a:latin typeface="+mn-lt"/>
              <a:ea typeface="+mn-ea"/>
              <a:sym typeface="+mn-ea"/>
            </a:endParaRPr>
          </a:p>
          <a:p>
            <a:pPr marL="114300" lvl="1" algn="l">
              <a:lnSpc>
                <a:spcPct val="100000"/>
              </a:lnSpc>
              <a:spcBef>
                <a:spcPct val="20000"/>
              </a:spcBef>
              <a:buClr>
                <a:schemeClr val="hlink"/>
              </a:buClr>
              <a:buSzTx/>
              <a:buFont typeface="Wingdings" panose="05000000000000000000" pitchFamily="2" charset="2"/>
            </a:pPr>
            <a:r>
              <a:rPr lang="zh-CN" altLang="en-US" sz="2400" b="1" dirty="0">
                <a:effectLst>
                  <a:outerShdw blurRad="38100" dist="38100" dir="2700000">
                    <a:srgbClr val="C0C0C0"/>
                  </a:outerShdw>
                </a:effectLst>
                <a:latin typeface="+mn-lt"/>
                <a:ea typeface="+mn-ea"/>
                <a:sym typeface="+mn-ea"/>
              </a:rPr>
              <a:t> </a:t>
            </a:r>
            <a:r>
              <a:rPr lang="en-US" altLang="zh-CN" sz="2400" b="1" dirty="0">
                <a:effectLst>
                  <a:outerShdw blurRad="38100" dist="38100" dir="2700000">
                    <a:srgbClr val="C0C0C0"/>
                  </a:outerShdw>
                </a:effectLst>
                <a:latin typeface="+mn-lt"/>
                <a:ea typeface="+mn-ea"/>
                <a:sym typeface="+mn-ea"/>
              </a:rPr>
              <a:t>    </a:t>
            </a:r>
            <a:r>
              <a:rPr lang="zh-CN" altLang="en-US" sz="2400" b="1" dirty="0">
                <a:effectLst>
                  <a:outerShdw blurRad="38100" dist="38100" dir="2700000">
                    <a:srgbClr val="C0C0C0"/>
                  </a:outerShdw>
                </a:effectLst>
                <a:latin typeface="+mn-lt"/>
                <a:ea typeface="+mn-ea"/>
                <a:sym typeface="+mn-ea"/>
              </a:rPr>
              <a:t>约一万幅画面。 </a:t>
            </a:r>
            <a:endParaRPr lang="zh-CN" altLang="en-US" sz="2400" b="1" dirty="0">
              <a:effectLst>
                <a:outerShdw blurRad="38100" dist="38100" dir="2700000">
                  <a:srgbClr val="C0C0C0"/>
                </a:outerShdw>
              </a:effectLst>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469"/>
                                        </p:tgtEl>
                                        <p:attrNameLst>
                                          <p:attrName>style.visibility</p:attrName>
                                        </p:attrNameLst>
                                      </p:cBhvr>
                                      <p:to>
                                        <p:strVal val="visible"/>
                                      </p:to>
                                    </p:set>
                                    <p:animEffect transition="in" filter="wipe(left)">
                                      <p:cBhvr>
                                        <p:cTn id="7" dur="500"/>
                                        <p:tgtEl>
                                          <p:spTgt spid="190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3042" name="标题 343041"/>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样条驱动技术</a:t>
            </a:r>
            <a:endParaRPr lang="zh-CN" altLang="en-US" b="1" dirty="0">
              <a:solidFill>
                <a:srgbClr val="FFCC00"/>
              </a:solidFill>
              <a:effectLst/>
              <a:ea typeface="隶书" panose="02010509060101010101" pitchFamily="49" charset="-122"/>
            </a:endParaRPr>
          </a:p>
        </p:txBody>
      </p:sp>
      <p:sp>
        <p:nvSpPr>
          <p:cNvPr id="343043" name="文本占位符 343042"/>
          <p:cNvSpPr>
            <a:spLocks noGrp="1"/>
          </p:cNvSpPr>
          <p:nvPr>
            <p:ph type="body" sz="half" idx="1"/>
          </p:nvPr>
        </p:nvSpPr>
        <p:spPr>
          <a:xfrm>
            <a:off x="1079500" y="1628775"/>
            <a:ext cx="8064500" cy="4608513"/>
          </a:xfrm>
        </p:spPr>
        <p:txBody>
          <a:bodyPr/>
          <a:p>
            <a:pPr>
              <a:buClr>
                <a:schemeClr val="hlink"/>
              </a:buClr>
              <a:buSzTx/>
              <a:buFont typeface="Wingdings" panose="05000000000000000000" pitchFamily="2" charset="2"/>
              <a:buNone/>
            </a:pPr>
            <a:endParaRPr lang="en-US" altLang="zh-CN" b="1" i="1" u="sng" dirty="0">
              <a:solidFill>
                <a:schemeClr val="hlink"/>
              </a:solidFill>
            </a:endParaRPr>
          </a:p>
          <a:p>
            <a:pPr lvl="1">
              <a:buClr>
                <a:schemeClr val="folHlink"/>
              </a:buClr>
              <a:buSzPct val="50000"/>
              <a:buFont typeface="Wingdings" panose="05000000000000000000" pitchFamily="2" charset="2"/>
            </a:pPr>
            <a:r>
              <a:rPr lang="zh-CN" altLang="en-US" sz="2400" b="1" dirty="0"/>
              <a:t>基于运动学描述</a:t>
            </a:r>
            <a:endParaRPr lang="zh-CN" altLang="en-US" sz="2400" b="1" dirty="0"/>
          </a:p>
          <a:p>
            <a:pPr lvl="1">
              <a:buClr>
                <a:schemeClr val="folHlink"/>
              </a:buClr>
              <a:buSzPct val="50000"/>
              <a:buFont typeface="Wingdings" panose="05000000000000000000" pitchFamily="2" charset="2"/>
            </a:pPr>
            <a:r>
              <a:rPr lang="zh-CN" altLang="en-US" sz="2400" b="1" dirty="0"/>
              <a:t>用户事先指定一条物体运动的轨迹</a:t>
            </a:r>
            <a:endParaRPr lang="zh-CN" altLang="en-US" sz="2400" b="1" dirty="0"/>
          </a:p>
          <a:p>
            <a:pPr lvl="2">
              <a:buClr>
                <a:schemeClr val="hlink"/>
              </a:buClr>
              <a:buSzTx/>
              <a:buFont typeface="Wingdings" panose="05000000000000000000" pitchFamily="2" charset="2"/>
            </a:pPr>
            <a:r>
              <a:rPr lang="zh-CN" altLang="en-US" sz="2000" b="1" dirty="0"/>
              <a:t>通常用三次参数样条表示</a:t>
            </a:r>
            <a:endParaRPr lang="zh-CN" altLang="en-US" sz="2000" b="1" dirty="0"/>
          </a:p>
          <a:p>
            <a:pPr lvl="1">
              <a:buClr>
                <a:schemeClr val="folHlink"/>
              </a:buClr>
              <a:buSzPct val="50000"/>
              <a:buFont typeface="Wingdings" panose="05000000000000000000" pitchFamily="2" charset="2"/>
            </a:pPr>
            <a:r>
              <a:rPr lang="zh-CN" altLang="en-US" sz="2400" b="1" dirty="0"/>
              <a:t>指定物体沿该轨迹运动</a:t>
            </a:r>
            <a:r>
              <a:rPr lang="zh-CN" altLang="en-US" sz="2400" dirty="0"/>
              <a:t> </a:t>
            </a:r>
            <a:endParaRPr lang="zh-CN" altLang="en-US" sz="2400" dirty="0"/>
          </a:p>
          <a:p>
            <a:pPr lvl="1">
              <a:buClr>
                <a:schemeClr val="folHlink"/>
              </a:buClr>
              <a:buSzPct val="50000"/>
              <a:buFont typeface="Wingdings" panose="05000000000000000000" pitchFamily="2" charset="2"/>
            </a:pPr>
            <a:r>
              <a:rPr lang="zh-CN" altLang="en-US" sz="2400" b="1" dirty="0">
                <a:effectLst/>
              </a:rPr>
              <a:t>也称</a:t>
            </a:r>
            <a:r>
              <a:rPr lang="zh-CN" altLang="en-US" sz="2400" b="1" i="1" u="sng" dirty="0">
                <a:solidFill>
                  <a:srgbClr val="CCFF33"/>
                </a:solidFill>
                <a:effectLst/>
              </a:rPr>
              <a:t>运动轨迹法</a:t>
            </a:r>
            <a:endParaRPr lang="zh-CN" altLang="en-US" sz="2400" b="1" i="1" u="sng" dirty="0">
              <a:solidFill>
                <a:srgbClr val="CCFF33"/>
              </a:solidFill>
              <a:effectLst/>
            </a:endParaRPr>
          </a:p>
          <a:p>
            <a:pPr>
              <a:buClr>
                <a:schemeClr val="hlink"/>
              </a:buClr>
              <a:buSzTx/>
              <a:buFont typeface="Wingdings" panose="05000000000000000000" pitchFamily="2" charset="2"/>
            </a:pPr>
            <a:r>
              <a:rPr lang="zh-CN" altLang="en-US" sz="2800" b="1" dirty="0"/>
              <a:t>所要解决的基本问题</a:t>
            </a:r>
            <a:endParaRPr lang="zh-CN" altLang="en-US" sz="2800" b="1" dirty="0"/>
          </a:p>
          <a:p>
            <a:pPr lvl="1">
              <a:buClr>
                <a:schemeClr val="folHlink"/>
              </a:buClr>
              <a:buSzPct val="50000"/>
              <a:buFont typeface="Wingdings" panose="05000000000000000000" pitchFamily="2" charset="2"/>
            </a:pPr>
            <a:r>
              <a:rPr lang="zh-CN" altLang="en-US" sz="2400" b="1" dirty="0"/>
              <a:t>通过对样条曲线等间隔采样</a:t>
            </a:r>
            <a:endParaRPr lang="zh-CN" altLang="en-US" sz="2400" b="1" dirty="0"/>
          </a:p>
          <a:p>
            <a:pPr lvl="1">
              <a:buClr>
                <a:schemeClr val="folHlink"/>
              </a:buClr>
              <a:buSzPct val="50000"/>
              <a:buFont typeface="Wingdings" panose="05000000000000000000" pitchFamily="2" charset="2"/>
            </a:pPr>
            <a:r>
              <a:rPr lang="zh-CN" altLang="en-US" sz="2400" b="1" i="1" u="sng" dirty="0">
                <a:solidFill>
                  <a:srgbClr val="CCFF33"/>
                </a:solidFill>
              </a:rPr>
              <a:t>求出物体在某一帧的位置</a:t>
            </a:r>
            <a:endParaRPr lang="zh-CN" altLang="en-US" sz="2400" b="1" i="1" u="sng" dirty="0">
              <a:solidFill>
                <a:srgbClr val="CCFF33"/>
              </a:solidFill>
            </a:endParaRPr>
          </a:p>
          <a:p>
            <a:pPr lvl="1">
              <a:buClr>
                <a:schemeClr val="folHlink"/>
              </a:buClr>
              <a:buSzPct val="50000"/>
              <a:buFont typeface="Wingdings" panose="05000000000000000000" pitchFamily="2" charset="2"/>
            </a:pPr>
            <a:r>
              <a:rPr lang="zh-CN" altLang="en-US" sz="2400" b="1" dirty="0"/>
              <a:t>从而生成整个动画序列</a:t>
            </a:r>
            <a:r>
              <a:rPr lang="zh-CN" altLang="en-US" sz="2400" dirty="0"/>
              <a:t> </a:t>
            </a:r>
            <a:endParaRPr lang="zh-CN" altLang="en-US" sz="2400" dirty="0"/>
          </a:p>
        </p:txBody>
      </p:sp>
      <p:pic>
        <p:nvPicPr>
          <p:cNvPr id="343045" name="图片 343044"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3043">
                                            <p:txEl>
                                              <p:charRg st="1" end="9"/>
                                            </p:txEl>
                                          </p:spTgt>
                                        </p:tgtEl>
                                        <p:attrNameLst>
                                          <p:attrName>style.visibility</p:attrName>
                                        </p:attrNameLst>
                                      </p:cBhvr>
                                      <p:to>
                                        <p:strVal val="visible"/>
                                      </p:to>
                                    </p:set>
                                    <p:animEffect transition="in" filter="wipe(left)">
                                      <p:cBhvr>
                                        <p:cTn id="7" dur="500"/>
                                        <p:tgtEl>
                                          <p:spTgt spid="343043">
                                            <p:txEl>
                                              <p:charRg st="1" end="9"/>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3043">
                                            <p:txEl>
                                              <p:charRg st="9" end="25"/>
                                            </p:txEl>
                                          </p:spTgt>
                                        </p:tgtEl>
                                        <p:attrNameLst>
                                          <p:attrName>style.visibility</p:attrName>
                                        </p:attrNameLst>
                                      </p:cBhvr>
                                      <p:to>
                                        <p:strVal val="visible"/>
                                      </p:to>
                                    </p:set>
                                    <p:animEffect transition="in" filter="wipe(left)">
                                      <p:cBhvr>
                                        <p:cTn id="10" dur="500"/>
                                        <p:tgtEl>
                                          <p:spTgt spid="343043">
                                            <p:txEl>
                                              <p:charRg st="9" end="2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3043">
                                            <p:txEl>
                                              <p:charRg st="25" end="37"/>
                                            </p:txEl>
                                          </p:spTgt>
                                        </p:tgtEl>
                                        <p:attrNameLst>
                                          <p:attrName>style.visibility</p:attrName>
                                        </p:attrNameLst>
                                      </p:cBhvr>
                                      <p:to>
                                        <p:strVal val="visible"/>
                                      </p:to>
                                    </p:set>
                                    <p:animEffect transition="in" filter="wipe(left)">
                                      <p:cBhvr>
                                        <p:cTn id="13" dur="500"/>
                                        <p:tgtEl>
                                          <p:spTgt spid="343043">
                                            <p:txEl>
                                              <p:charRg st="25" end="3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3043">
                                            <p:txEl>
                                              <p:charRg st="37" end="49"/>
                                            </p:txEl>
                                          </p:spTgt>
                                        </p:tgtEl>
                                        <p:attrNameLst>
                                          <p:attrName>style.visibility</p:attrName>
                                        </p:attrNameLst>
                                      </p:cBhvr>
                                      <p:to>
                                        <p:strVal val="visible"/>
                                      </p:to>
                                    </p:set>
                                    <p:animEffect transition="in" filter="wipe(left)">
                                      <p:cBhvr>
                                        <p:cTn id="16" dur="500"/>
                                        <p:tgtEl>
                                          <p:spTgt spid="343043">
                                            <p:txEl>
                                              <p:charRg st="37" end="49"/>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43043">
                                            <p:txEl>
                                              <p:charRg st="49" end="57"/>
                                            </p:txEl>
                                          </p:spTgt>
                                        </p:tgtEl>
                                        <p:attrNameLst>
                                          <p:attrName>style.visibility</p:attrName>
                                        </p:attrNameLst>
                                      </p:cBhvr>
                                      <p:to>
                                        <p:strVal val="visible"/>
                                      </p:to>
                                    </p:set>
                                    <p:animEffect transition="in" filter="wipe(left)">
                                      <p:cBhvr>
                                        <p:cTn id="19" dur="500"/>
                                        <p:tgtEl>
                                          <p:spTgt spid="343043">
                                            <p:txEl>
                                              <p:charRg st="49" end="5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3043">
                                            <p:txEl>
                                              <p:charRg st="57" end="67"/>
                                            </p:txEl>
                                          </p:spTgt>
                                        </p:tgtEl>
                                        <p:attrNameLst>
                                          <p:attrName>style.visibility</p:attrName>
                                        </p:attrNameLst>
                                      </p:cBhvr>
                                      <p:to>
                                        <p:strVal val="visible"/>
                                      </p:to>
                                    </p:set>
                                    <p:animEffect transition="in" filter="wipe(left)">
                                      <p:cBhvr>
                                        <p:cTn id="24" dur="500"/>
                                        <p:tgtEl>
                                          <p:spTgt spid="343043">
                                            <p:txEl>
                                              <p:charRg st="57" end="67"/>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3043">
                                            <p:txEl>
                                              <p:charRg st="67" end="80"/>
                                            </p:txEl>
                                          </p:spTgt>
                                        </p:tgtEl>
                                        <p:attrNameLst>
                                          <p:attrName>style.visibility</p:attrName>
                                        </p:attrNameLst>
                                      </p:cBhvr>
                                      <p:to>
                                        <p:strVal val="visible"/>
                                      </p:to>
                                    </p:set>
                                    <p:animEffect transition="in" filter="wipe(left)">
                                      <p:cBhvr>
                                        <p:cTn id="27" dur="500"/>
                                        <p:tgtEl>
                                          <p:spTgt spid="343043">
                                            <p:txEl>
                                              <p:charRg st="67" end="8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3043">
                                            <p:txEl>
                                              <p:charRg st="80" end="92"/>
                                            </p:txEl>
                                          </p:spTgt>
                                        </p:tgtEl>
                                        <p:attrNameLst>
                                          <p:attrName>style.visibility</p:attrName>
                                        </p:attrNameLst>
                                      </p:cBhvr>
                                      <p:to>
                                        <p:strVal val="visible"/>
                                      </p:to>
                                    </p:set>
                                    <p:animEffect transition="in" filter="wipe(left)">
                                      <p:cBhvr>
                                        <p:cTn id="30" dur="500"/>
                                        <p:tgtEl>
                                          <p:spTgt spid="343043">
                                            <p:txEl>
                                              <p:charRg st="80" end="92"/>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3043">
                                            <p:txEl>
                                              <p:charRg st="92" end="104"/>
                                            </p:txEl>
                                          </p:spTgt>
                                        </p:tgtEl>
                                        <p:attrNameLst>
                                          <p:attrName>style.visibility</p:attrName>
                                        </p:attrNameLst>
                                      </p:cBhvr>
                                      <p:to>
                                        <p:strVal val="visible"/>
                                      </p:to>
                                    </p:set>
                                    <p:animEffect transition="in" filter="wipe(left)">
                                      <p:cBhvr>
                                        <p:cTn id="33" dur="500"/>
                                        <p:tgtEl>
                                          <p:spTgt spid="343043">
                                            <p:txEl>
                                              <p:charRg st="92"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6114" name="标题 346113"/>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样条驱动技术</a:t>
            </a:r>
            <a:endParaRPr lang="zh-CN" altLang="en-US" b="1" dirty="0">
              <a:solidFill>
                <a:srgbClr val="FFCC00"/>
              </a:solidFill>
              <a:effectLst/>
              <a:ea typeface="隶书" panose="02010509060101010101" pitchFamily="49" charset="-122"/>
            </a:endParaRPr>
          </a:p>
        </p:txBody>
      </p:sp>
      <p:sp>
        <p:nvSpPr>
          <p:cNvPr id="346115" name="文本占位符 346114"/>
          <p:cNvSpPr>
            <a:spLocks noGrp="1"/>
          </p:cNvSpPr>
          <p:nvPr>
            <p:ph type="body" idx="1"/>
          </p:nvPr>
        </p:nvSpPr>
        <p:spPr>
          <a:xfrm>
            <a:off x="683260" y="1485265"/>
            <a:ext cx="8172450" cy="3103563"/>
          </a:xfrm>
        </p:spPr>
        <p:txBody>
          <a:bodyPr/>
          <a:p>
            <a:r>
              <a:rPr lang="zh-CN" altLang="en-US" sz="2800" b="1" dirty="0"/>
              <a:t>如果直接对参数空间进行等间隔采样，势必带来运动的不均匀性</a:t>
            </a:r>
            <a:endParaRPr lang="zh-CN" altLang="en-US" sz="2800" b="1" dirty="0"/>
          </a:p>
          <a:p>
            <a:endParaRPr lang="zh-CN" altLang="en-US" sz="2800" b="1" dirty="0"/>
          </a:p>
          <a:p>
            <a:endParaRPr lang="zh-CN" altLang="en-US" sz="2800" b="1" dirty="0"/>
          </a:p>
          <a:p>
            <a:endParaRPr lang="zh-CN" altLang="en-US" sz="2800" b="1" dirty="0"/>
          </a:p>
          <a:p>
            <a:endParaRPr lang="zh-CN" altLang="en-US" sz="2800" b="1" dirty="0"/>
          </a:p>
          <a:p>
            <a:endParaRPr lang="zh-CN" altLang="en-US" sz="2800" b="1" dirty="0"/>
          </a:p>
          <a:p>
            <a:endParaRPr lang="zh-CN" altLang="en-US" sz="2800" b="1" dirty="0"/>
          </a:p>
          <a:p>
            <a:pPr lvl="1">
              <a:buNone/>
            </a:pPr>
            <a:endParaRPr lang="zh-CN" altLang="en-US" sz="2800" b="1" dirty="0"/>
          </a:p>
          <a:p>
            <a:r>
              <a:rPr lang="zh-CN" altLang="en-US" sz="2800" b="1" dirty="0"/>
              <a:t>匀速运动时，需要对样条进行弧长参数化</a:t>
            </a:r>
            <a:endParaRPr lang="zh-CN" altLang="en-US" sz="2800" b="1" dirty="0"/>
          </a:p>
        </p:txBody>
      </p:sp>
      <p:pic>
        <p:nvPicPr>
          <p:cNvPr id="346116" name="图片 346115"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26308" name="图片 226307" descr="image"/>
          <p:cNvPicPr>
            <a:picLocks noChangeAspect="1"/>
          </p:cNvPicPr>
          <p:nvPr/>
        </p:nvPicPr>
        <p:blipFill>
          <a:blip r:embed="rId2"/>
          <a:stretch>
            <a:fillRect/>
          </a:stretch>
        </p:blipFill>
        <p:spPr>
          <a:xfrm>
            <a:off x="827088" y="2492693"/>
            <a:ext cx="3600450" cy="2701925"/>
          </a:xfrm>
          <a:prstGeom prst="rect">
            <a:avLst/>
          </a:prstGeom>
          <a:noFill/>
          <a:ln w="9525">
            <a:noFill/>
          </a:ln>
        </p:spPr>
      </p:pic>
      <p:pic>
        <p:nvPicPr>
          <p:cNvPr id="226309" name="图片 226308" descr="image2"/>
          <p:cNvPicPr>
            <a:picLocks noChangeAspect="1"/>
          </p:cNvPicPr>
          <p:nvPr/>
        </p:nvPicPr>
        <p:blipFill>
          <a:blip r:embed="rId3"/>
          <a:stretch>
            <a:fillRect/>
          </a:stretch>
        </p:blipFill>
        <p:spPr>
          <a:xfrm>
            <a:off x="4767263" y="2492693"/>
            <a:ext cx="3600450" cy="2701925"/>
          </a:xfrm>
          <a:prstGeom prst="rect">
            <a:avLst/>
          </a:prstGeom>
          <a:noFill/>
          <a:ln w="9525">
            <a:noFill/>
          </a:ln>
        </p:spPr>
      </p:pic>
      <p:sp>
        <p:nvSpPr>
          <p:cNvPr id="226310" name="文本框 226309"/>
          <p:cNvSpPr txBox="1"/>
          <p:nvPr/>
        </p:nvSpPr>
        <p:spPr>
          <a:xfrm>
            <a:off x="1763395" y="5517515"/>
            <a:ext cx="7200900" cy="368300"/>
          </a:xfrm>
          <a:prstGeom prst="rect">
            <a:avLst/>
          </a:prstGeom>
          <a:noFill/>
          <a:ln w="9525">
            <a:noFill/>
          </a:ln>
        </p:spPr>
        <p:txBody>
          <a:bodyPr>
            <a:spAutoFit/>
          </a:bodyPr>
          <a:p>
            <a:pPr eaLnBrk="1" hangingPunct="1">
              <a:spcBef>
                <a:spcPct val="50000"/>
              </a:spcBef>
            </a:pPr>
            <a:r>
              <a:rPr lang="zh-CN" altLang="en-US" dirty="0">
                <a:latin typeface="Arial" panose="020B0604020202020204" pitchFamily="34" charset="0"/>
                <a:ea typeface="黑体" panose="02010609060101010101" pitchFamily="2" charset="-122"/>
              </a:rPr>
              <a:t>参数采样                              </a:t>
            </a:r>
            <a:r>
              <a:rPr lang="en-US" altLang="zh-CN" dirty="0">
                <a:latin typeface="Arial" panose="020B0604020202020204" pitchFamily="34" charset="0"/>
                <a:ea typeface="黑体" panose="02010609060101010101" pitchFamily="2" charset="-122"/>
              </a:rPr>
              <a:t>               </a:t>
            </a:r>
            <a:r>
              <a:rPr lang="zh-CN" altLang="en-US" dirty="0">
                <a:latin typeface="Arial" panose="020B0604020202020204" pitchFamily="34" charset="0"/>
                <a:ea typeface="黑体" panose="02010609060101010101" pitchFamily="2" charset="-122"/>
              </a:rPr>
              <a:t>弧长采样</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bldLst>
      <p:bldP spid="34611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7138" name="标题 34713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样条驱动技术</a:t>
            </a:r>
            <a:endParaRPr lang="zh-CN" altLang="en-US" b="1" dirty="0">
              <a:solidFill>
                <a:srgbClr val="FFCC00"/>
              </a:solidFill>
              <a:effectLst/>
              <a:ea typeface="隶书" panose="02010509060101010101" pitchFamily="49" charset="-122"/>
            </a:endParaRPr>
          </a:p>
        </p:txBody>
      </p:sp>
      <p:sp>
        <p:nvSpPr>
          <p:cNvPr id="347139" name="文本占位符 347138"/>
          <p:cNvSpPr>
            <a:spLocks noGrp="1"/>
          </p:cNvSpPr>
          <p:nvPr>
            <p:ph type="body" idx="1"/>
          </p:nvPr>
        </p:nvSpPr>
        <p:spPr>
          <a:xfrm>
            <a:off x="538798" y="1772603"/>
            <a:ext cx="8243887" cy="4327525"/>
          </a:xfrm>
        </p:spPr>
        <p:txBody>
          <a:bodyPr/>
          <a:p>
            <a:pPr marL="0" indent="0">
              <a:buNone/>
            </a:pPr>
            <a:endParaRPr lang="zh-CN" altLang="en-US" b="1" dirty="0">
              <a:effectLst/>
            </a:endParaRPr>
          </a:p>
        </p:txBody>
      </p:sp>
      <p:pic>
        <p:nvPicPr>
          <p:cNvPr id="347143" name="图片 347142"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155653" name="图片 155652" descr="Path03"/>
          <p:cNvPicPr>
            <a:picLocks noChangeAspect="1"/>
          </p:cNvPicPr>
          <p:nvPr/>
        </p:nvPicPr>
        <p:blipFill>
          <a:blip r:embed="rId2"/>
          <a:stretch>
            <a:fillRect/>
          </a:stretch>
        </p:blipFill>
        <p:spPr>
          <a:xfrm>
            <a:off x="4610100" y="1989138"/>
            <a:ext cx="4191000" cy="3144837"/>
          </a:xfrm>
          <a:prstGeom prst="rect">
            <a:avLst/>
          </a:prstGeom>
          <a:noFill/>
          <a:ln w="9525">
            <a:noFill/>
          </a:ln>
        </p:spPr>
      </p:pic>
      <p:sp>
        <p:nvSpPr>
          <p:cNvPr id="155654" name="文本框 155653"/>
          <p:cNvSpPr txBox="1"/>
          <p:nvPr/>
        </p:nvSpPr>
        <p:spPr>
          <a:xfrm>
            <a:off x="5529263" y="5229225"/>
            <a:ext cx="2519362" cy="457200"/>
          </a:xfrm>
          <a:prstGeom prst="rect">
            <a:avLst/>
          </a:prstGeom>
          <a:noFill/>
          <a:ln w="9525">
            <a:noFill/>
          </a:ln>
        </p:spPr>
        <p:txBody>
          <a:bodyPr>
            <a:spAutoFit/>
          </a:bodyPr>
          <a:p>
            <a:pPr eaLnBrk="1" hangingPunct="1">
              <a:spcBef>
                <a:spcPct val="50000"/>
              </a:spcBef>
            </a:pPr>
            <a:r>
              <a:rPr lang="zh-CN" altLang="en-US" dirty="0">
                <a:latin typeface="Arial" panose="020B0604020202020204" pitchFamily="34" charset="0"/>
                <a:ea typeface="黑体" panose="02010609060101010101" pitchFamily="2" charset="-122"/>
              </a:rPr>
              <a:t>飞机沿轨迹运动</a:t>
            </a:r>
            <a:endParaRPr lang="zh-CN" altLang="en-US" dirty="0">
              <a:latin typeface="Arial" panose="020B0604020202020204" pitchFamily="34" charset="0"/>
              <a:ea typeface="黑体" panose="02010609060101010101" pitchFamily="2" charset="-122"/>
            </a:endParaRPr>
          </a:p>
        </p:txBody>
      </p:sp>
      <p:pic>
        <p:nvPicPr>
          <p:cNvPr id="155656" name="图片 155655" descr="path-02"/>
          <p:cNvPicPr>
            <a:picLocks noChangeAspect="1"/>
          </p:cNvPicPr>
          <p:nvPr/>
        </p:nvPicPr>
        <p:blipFill>
          <a:blip r:embed="rId3"/>
          <a:stretch>
            <a:fillRect/>
          </a:stretch>
        </p:blipFill>
        <p:spPr>
          <a:xfrm>
            <a:off x="288925" y="1989138"/>
            <a:ext cx="4211638" cy="3159125"/>
          </a:xfrm>
          <a:prstGeom prst="rect">
            <a:avLst/>
          </a:prstGeom>
          <a:noFill/>
          <a:ln w="9525">
            <a:noFill/>
          </a:ln>
        </p:spPr>
      </p:pic>
      <p:sp>
        <p:nvSpPr>
          <p:cNvPr id="155657" name="文本框 155656"/>
          <p:cNvSpPr txBox="1"/>
          <p:nvPr/>
        </p:nvSpPr>
        <p:spPr>
          <a:xfrm>
            <a:off x="971550" y="5229225"/>
            <a:ext cx="2519363" cy="457200"/>
          </a:xfrm>
          <a:prstGeom prst="rect">
            <a:avLst/>
          </a:prstGeom>
          <a:noFill/>
          <a:ln w="9525">
            <a:noFill/>
          </a:ln>
        </p:spPr>
        <p:txBody>
          <a:bodyPr>
            <a:spAutoFit/>
          </a:bodyPr>
          <a:p>
            <a:pPr eaLnBrk="1" hangingPunct="1">
              <a:spcBef>
                <a:spcPct val="50000"/>
              </a:spcBef>
            </a:pPr>
            <a:r>
              <a:rPr lang="zh-CN" altLang="en-US" dirty="0">
                <a:latin typeface="Arial" panose="020B0604020202020204" pitchFamily="34" charset="0"/>
                <a:ea typeface="黑体" panose="02010609060101010101" pitchFamily="2" charset="-122"/>
              </a:rPr>
              <a:t>角色沿轨迹行走</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7138" name="标题 34713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样条驱动技术</a:t>
            </a:r>
            <a:endParaRPr lang="zh-CN" altLang="en-US" b="1" dirty="0">
              <a:solidFill>
                <a:srgbClr val="FFCC00"/>
              </a:solidFill>
              <a:effectLst/>
              <a:ea typeface="隶书" panose="02010509060101010101" pitchFamily="49" charset="-122"/>
            </a:endParaRPr>
          </a:p>
        </p:txBody>
      </p:sp>
      <p:sp>
        <p:nvSpPr>
          <p:cNvPr id="347139" name="文本占位符 347138"/>
          <p:cNvSpPr>
            <a:spLocks noGrp="1"/>
          </p:cNvSpPr>
          <p:nvPr>
            <p:ph type="body" idx="1"/>
          </p:nvPr>
        </p:nvSpPr>
        <p:spPr>
          <a:xfrm>
            <a:off x="827088" y="2125663"/>
            <a:ext cx="8243887" cy="4327525"/>
          </a:xfrm>
        </p:spPr>
        <p:txBody>
          <a:bodyPr/>
          <a:p>
            <a:r>
              <a:rPr lang="zh-CN" altLang="en-US" b="1" dirty="0"/>
              <a:t>为解决插值的</a:t>
            </a:r>
            <a:r>
              <a:rPr lang="zh-CN" altLang="en-US" b="1" i="1" u="sng" dirty="0">
                <a:solidFill>
                  <a:srgbClr val="CCFF33"/>
                </a:solidFill>
                <a:effectLst/>
              </a:rPr>
              <a:t>时间控制</a:t>
            </a:r>
            <a:r>
              <a:rPr lang="zh-CN" altLang="en-US" b="1" dirty="0"/>
              <a:t>问题</a:t>
            </a:r>
            <a:endParaRPr lang="zh-CN" altLang="en-US" b="1" dirty="0"/>
          </a:p>
          <a:p>
            <a:pPr lvl="1"/>
            <a:r>
              <a:rPr lang="en-US" altLang="zh-CN" b="1" dirty="0" err="1"/>
              <a:t>Steketee</a:t>
            </a:r>
            <a:r>
              <a:rPr lang="zh-CN" altLang="en-US" b="1" dirty="0"/>
              <a:t>提出用双插值方法</a:t>
            </a:r>
            <a:endParaRPr lang="zh-CN" altLang="en-US" b="1" dirty="0"/>
          </a:p>
          <a:p>
            <a:r>
              <a:rPr lang="zh-CN" altLang="en-US" b="1" i="1" u="sng" dirty="0">
                <a:solidFill>
                  <a:srgbClr val="CCFF33"/>
                </a:solidFill>
                <a:effectLst/>
              </a:rPr>
              <a:t>位置样条</a:t>
            </a:r>
            <a:endParaRPr lang="zh-CN" altLang="en-US" b="1" i="1" u="sng" dirty="0">
              <a:solidFill>
                <a:srgbClr val="CCFF33"/>
              </a:solidFill>
              <a:effectLst/>
            </a:endParaRPr>
          </a:p>
          <a:p>
            <a:pPr lvl="1"/>
            <a:r>
              <a:rPr lang="zh-CN" altLang="en-US" b="1" i="1" u="sng" dirty="0">
                <a:solidFill>
                  <a:srgbClr val="CCFF33"/>
                </a:solidFill>
                <a:effectLst/>
              </a:rPr>
              <a:t>空间轨迹曲线</a:t>
            </a:r>
            <a:r>
              <a:rPr lang="zh-CN" altLang="en-US" dirty="0">
                <a:solidFill>
                  <a:schemeClr val="hlink"/>
                </a:solidFill>
              </a:rPr>
              <a:t> </a:t>
            </a:r>
            <a:endParaRPr lang="zh-CN" altLang="en-US" b="1" i="1" u="sng" dirty="0">
              <a:solidFill>
                <a:schemeClr val="hlink"/>
              </a:solidFill>
              <a:effectLst/>
            </a:endParaRPr>
          </a:p>
          <a:p>
            <a:pPr lvl="1"/>
            <a:r>
              <a:rPr lang="zh-CN" altLang="en-US" b="1" dirty="0"/>
              <a:t>物体位置对关键</a:t>
            </a:r>
            <a:r>
              <a:rPr lang="zh-CN" altLang="en-US" b="1" dirty="0">
                <a:effectLst/>
              </a:rPr>
              <a:t>帧的函数</a:t>
            </a:r>
            <a:endParaRPr lang="zh-CN" altLang="en-US" b="1" dirty="0"/>
          </a:p>
          <a:p>
            <a:r>
              <a:rPr lang="zh-CN" altLang="en-US" b="1" i="1" u="sng" dirty="0">
                <a:solidFill>
                  <a:srgbClr val="CCFF33"/>
                </a:solidFill>
                <a:effectLst/>
              </a:rPr>
              <a:t>运动样条</a:t>
            </a:r>
            <a:endParaRPr lang="zh-CN" altLang="en-US" b="1" i="1" u="sng" dirty="0">
              <a:solidFill>
                <a:srgbClr val="CCFF33"/>
              </a:solidFill>
              <a:effectLst/>
            </a:endParaRPr>
          </a:p>
          <a:p>
            <a:pPr lvl="1"/>
            <a:r>
              <a:rPr lang="zh-CN" altLang="en-US" b="1" i="1" u="sng" dirty="0">
                <a:solidFill>
                  <a:srgbClr val="CCFF33"/>
                </a:solidFill>
                <a:effectLst/>
              </a:rPr>
              <a:t>速度曲线</a:t>
            </a:r>
            <a:r>
              <a:rPr lang="zh-CN" altLang="en-US" dirty="0">
                <a:solidFill>
                  <a:schemeClr val="hlink"/>
                </a:solidFill>
              </a:rPr>
              <a:t> </a:t>
            </a:r>
            <a:endParaRPr lang="zh-CN" altLang="en-US" b="1" i="1" u="sng" dirty="0">
              <a:solidFill>
                <a:schemeClr val="hlink"/>
              </a:solidFill>
              <a:effectLst/>
            </a:endParaRPr>
          </a:p>
          <a:p>
            <a:pPr lvl="1"/>
            <a:r>
              <a:rPr lang="zh-CN" altLang="en-US" b="1" dirty="0"/>
              <a:t>关键</a:t>
            </a:r>
            <a:r>
              <a:rPr lang="zh-CN" altLang="en-US" b="1" dirty="0">
                <a:effectLst/>
              </a:rPr>
              <a:t>帧对时间的函数</a:t>
            </a:r>
            <a:endParaRPr lang="zh-CN" altLang="en-US" b="1" dirty="0">
              <a:effectLst/>
            </a:endParaRPr>
          </a:p>
        </p:txBody>
      </p:sp>
      <p:pic>
        <p:nvPicPr>
          <p:cNvPr id="347143" name="图片 347142"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7139">
                                            <p:txEl>
                                              <p:charRg st="13" end="30"/>
                                            </p:txEl>
                                          </p:spTgt>
                                        </p:tgtEl>
                                        <p:attrNameLst>
                                          <p:attrName>style.visibility</p:attrName>
                                        </p:attrNameLst>
                                      </p:cBhvr>
                                      <p:to>
                                        <p:strVal val="visible"/>
                                      </p:to>
                                    </p:set>
                                    <p:animEffect transition="in" filter="wipe(left)">
                                      <p:cBhvr>
                                        <p:cTn id="7" dur="500"/>
                                        <p:tgtEl>
                                          <p:spTgt spid="347139">
                                            <p:txEl>
                                              <p:charRg st="13"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7139">
                                            <p:txEl>
                                              <p:charRg st="30" end="35"/>
                                            </p:txEl>
                                          </p:spTgt>
                                        </p:tgtEl>
                                        <p:attrNameLst>
                                          <p:attrName>style.visibility</p:attrName>
                                        </p:attrNameLst>
                                      </p:cBhvr>
                                      <p:to>
                                        <p:strVal val="visible"/>
                                      </p:to>
                                    </p:set>
                                    <p:animEffect transition="in" filter="wipe(left)">
                                      <p:cBhvr>
                                        <p:cTn id="12" dur="500"/>
                                        <p:tgtEl>
                                          <p:spTgt spid="347139">
                                            <p:txEl>
                                              <p:charRg st="30" end="35"/>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7139">
                                            <p:txEl>
                                              <p:charRg st="35" end="43"/>
                                            </p:txEl>
                                          </p:spTgt>
                                        </p:tgtEl>
                                        <p:attrNameLst>
                                          <p:attrName>style.visibility</p:attrName>
                                        </p:attrNameLst>
                                      </p:cBhvr>
                                      <p:to>
                                        <p:strVal val="visible"/>
                                      </p:to>
                                    </p:set>
                                    <p:animEffect transition="in" filter="wipe(left)">
                                      <p:cBhvr>
                                        <p:cTn id="15" dur="500"/>
                                        <p:tgtEl>
                                          <p:spTgt spid="347139">
                                            <p:txEl>
                                              <p:charRg st="35" end="4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47139">
                                            <p:txEl>
                                              <p:charRg st="43" end="55"/>
                                            </p:txEl>
                                          </p:spTgt>
                                        </p:tgtEl>
                                        <p:attrNameLst>
                                          <p:attrName>style.visibility</p:attrName>
                                        </p:attrNameLst>
                                      </p:cBhvr>
                                      <p:to>
                                        <p:strVal val="visible"/>
                                      </p:to>
                                    </p:set>
                                    <p:animEffect transition="in" filter="wipe(left)">
                                      <p:cBhvr>
                                        <p:cTn id="18" dur="500"/>
                                        <p:tgtEl>
                                          <p:spTgt spid="347139">
                                            <p:txEl>
                                              <p:charRg st="43" end="5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47139">
                                            <p:txEl>
                                              <p:charRg st="55" end="60"/>
                                            </p:txEl>
                                          </p:spTgt>
                                        </p:tgtEl>
                                        <p:attrNameLst>
                                          <p:attrName>style.visibility</p:attrName>
                                        </p:attrNameLst>
                                      </p:cBhvr>
                                      <p:to>
                                        <p:strVal val="visible"/>
                                      </p:to>
                                    </p:set>
                                    <p:animEffect transition="in" filter="wipe(left)">
                                      <p:cBhvr>
                                        <p:cTn id="23" dur="500"/>
                                        <p:tgtEl>
                                          <p:spTgt spid="347139">
                                            <p:txEl>
                                              <p:charRg st="55" end="6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47139">
                                            <p:txEl>
                                              <p:charRg st="60" end="66"/>
                                            </p:txEl>
                                          </p:spTgt>
                                        </p:tgtEl>
                                        <p:attrNameLst>
                                          <p:attrName>style.visibility</p:attrName>
                                        </p:attrNameLst>
                                      </p:cBhvr>
                                      <p:to>
                                        <p:strVal val="visible"/>
                                      </p:to>
                                    </p:set>
                                    <p:animEffect transition="in" filter="wipe(left)">
                                      <p:cBhvr>
                                        <p:cTn id="26" dur="500"/>
                                        <p:tgtEl>
                                          <p:spTgt spid="347139">
                                            <p:txEl>
                                              <p:charRg st="60" end="6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47139">
                                            <p:txEl>
                                              <p:charRg st="66" end="76"/>
                                            </p:txEl>
                                          </p:spTgt>
                                        </p:tgtEl>
                                        <p:attrNameLst>
                                          <p:attrName>style.visibility</p:attrName>
                                        </p:attrNameLst>
                                      </p:cBhvr>
                                      <p:to>
                                        <p:strVal val="visible"/>
                                      </p:to>
                                    </p:set>
                                    <p:animEffect transition="in" filter="wipe(left)">
                                      <p:cBhvr>
                                        <p:cTn id="29" dur="500"/>
                                        <p:tgtEl>
                                          <p:spTgt spid="347139">
                                            <p:txEl>
                                              <p:charRg st="66"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47810" name="标题 247809"/>
          <p:cNvSpPr>
            <a:spLocks noGrp="1"/>
          </p:cNvSpPr>
          <p:nvPr>
            <p:ph type="title"/>
          </p:nvPr>
        </p:nvSpPr>
        <p:spPr>
          <a:xfrm>
            <a:off x="468313" y="765175"/>
            <a:ext cx="8229600" cy="1143000"/>
          </a:xfrm>
        </p:spPr>
        <p:txBody>
          <a:bodyPr anchor="ctr" anchorCtr="0"/>
          <a:p>
            <a:r>
              <a:rPr lang="zh-CN" altLang="en-US" sz="4000" b="1" dirty="0">
                <a:solidFill>
                  <a:srgbClr val="FFCC00"/>
                </a:solidFill>
                <a:effectLst/>
                <a:ea typeface="隶书" panose="02010509060101010101" pitchFamily="49" charset="-122"/>
              </a:rPr>
              <a:t>变形技术</a:t>
            </a:r>
            <a:br>
              <a:rPr lang="zh-CN" altLang="en-US" sz="4000" b="1" dirty="0">
                <a:solidFill>
                  <a:srgbClr val="FFCC00"/>
                </a:solidFill>
                <a:effectLst/>
                <a:ea typeface="隶书" panose="02010509060101010101" pitchFamily="49" charset="-122"/>
              </a:rPr>
            </a:br>
            <a:endParaRPr lang="zh-CN" altLang="en-US" sz="4000" b="1" dirty="0">
              <a:solidFill>
                <a:srgbClr val="FFCC00"/>
              </a:solidFill>
              <a:effectLst/>
              <a:ea typeface="隶书" panose="02010509060101010101" pitchFamily="49" charset="-122"/>
            </a:endParaRPr>
          </a:p>
        </p:txBody>
      </p:sp>
      <p:sp>
        <p:nvSpPr>
          <p:cNvPr id="247811" name="文本占位符 247810"/>
          <p:cNvSpPr>
            <a:spLocks noGrp="1"/>
          </p:cNvSpPr>
          <p:nvPr>
            <p:ph type="body" sz="half" idx="1"/>
          </p:nvPr>
        </p:nvSpPr>
        <p:spPr>
          <a:xfrm>
            <a:off x="1066800" y="1981200"/>
            <a:ext cx="8077200" cy="3535363"/>
          </a:xfrm>
        </p:spPr>
        <p:txBody>
          <a:bodyPr/>
          <a:p>
            <a:pPr>
              <a:buClr>
                <a:schemeClr val="hlink"/>
              </a:buClr>
              <a:buSzTx/>
              <a:buFont typeface="Wingdings" panose="05000000000000000000" pitchFamily="2" charset="2"/>
              <a:buNone/>
            </a:pPr>
            <a:endParaRPr lang="en-US" altLang="zh-CN" b="1" i="1" u="sng">
              <a:solidFill>
                <a:schemeClr val="hlink"/>
              </a:solidFill>
              <a:effectLst/>
            </a:endParaRPr>
          </a:p>
          <a:p>
            <a:pPr lvl="1">
              <a:buClr>
                <a:schemeClr val="folHlink"/>
              </a:buClr>
              <a:buSzPct val="50000"/>
              <a:buFont typeface="Wingdings" panose="05000000000000000000" pitchFamily="2" charset="2"/>
            </a:pPr>
            <a:r>
              <a:rPr lang="zh-CN" altLang="en-US" b="1" i="1" u="sng" dirty="0">
                <a:solidFill>
                  <a:srgbClr val="CCFF33"/>
                </a:solidFill>
                <a:effectLst/>
              </a:rPr>
              <a:t>柔性物体</a:t>
            </a:r>
            <a:r>
              <a:rPr lang="zh-CN" altLang="en-US" b="1" dirty="0">
                <a:effectLst/>
              </a:rPr>
              <a:t>（</a:t>
            </a:r>
            <a:r>
              <a:rPr lang="en-US" altLang="zh-CN" b="1">
                <a:effectLst/>
              </a:rPr>
              <a:t>soft object</a:t>
            </a:r>
            <a:r>
              <a:rPr lang="zh-CN" altLang="en-US" b="1">
                <a:effectLst/>
              </a:rPr>
              <a:t>）</a:t>
            </a:r>
            <a:r>
              <a:rPr lang="zh-CN" altLang="en-US" b="1" dirty="0">
                <a:effectLst/>
              </a:rPr>
              <a:t>动画技术</a:t>
            </a:r>
            <a:endParaRPr lang="zh-CN" altLang="en-US" b="1" dirty="0">
              <a:effectLst/>
            </a:endParaRPr>
          </a:p>
          <a:p>
            <a:pPr lvl="1">
              <a:buClr>
                <a:schemeClr val="folHlink"/>
              </a:buClr>
              <a:buSzPct val="50000"/>
              <a:buFont typeface="Wingdings" panose="05000000000000000000" pitchFamily="2" charset="2"/>
            </a:pPr>
            <a:r>
              <a:rPr lang="zh-CN" altLang="en-US" b="1" dirty="0">
                <a:effectLst/>
              </a:rPr>
              <a:t>许多商用动画软件都提供变形工具</a:t>
            </a:r>
            <a:endParaRPr lang="zh-CN" altLang="en-US" b="1" dirty="0">
              <a:effectLst/>
            </a:endParaRPr>
          </a:p>
          <a:p>
            <a:pPr lvl="2">
              <a:buClr>
                <a:schemeClr val="hlink"/>
              </a:buClr>
              <a:buSzTx/>
              <a:buFont typeface="Wingdings" panose="05000000000000000000" pitchFamily="2" charset="2"/>
            </a:pPr>
            <a:r>
              <a:rPr lang="en-US" altLang="zh-CN" b="1">
                <a:effectLst/>
              </a:rPr>
              <a:t>Softimage</a:t>
            </a:r>
            <a:r>
              <a:rPr lang="zh-CN" altLang="en-US" b="1">
                <a:effectLst/>
              </a:rPr>
              <a:t>、</a:t>
            </a:r>
            <a:r>
              <a:rPr lang="en-US" altLang="zh-CN" b="1">
                <a:effectLst/>
              </a:rPr>
              <a:t>Alias</a:t>
            </a:r>
            <a:r>
              <a:rPr lang="zh-CN" altLang="en-US" b="1">
                <a:effectLst/>
              </a:rPr>
              <a:t>、</a:t>
            </a:r>
            <a:r>
              <a:rPr lang="en-US" altLang="zh-CN" b="1">
                <a:effectLst/>
              </a:rPr>
              <a:t>Maya</a:t>
            </a:r>
            <a:r>
              <a:rPr lang="zh-CN" altLang="en-US" b="1">
                <a:effectLst/>
              </a:rPr>
              <a:t>、</a:t>
            </a:r>
            <a:r>
              <a:rPr lang="en-US" altLang="zh-CN" b="1">
                <a:effectLst/>
              </a:rPr>
              <a:t>3DS MAX</a:t>
            </a:r>
            <a:r>
              <a:rPr lang="en-US" altLang="zh-CN" b="1"/>
              <a:t> </a:t>
            </a:r>
            <a:endParaRPr lang="en-US" altLang="zh-CN" b="1"/>
          </a:p>
        </p:txBody>
      </p:sp>
      <p:pic>
        <p:nvPicPr>
          <p:cNvPr id="247815" name="图片 247814"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48162" name="标题 348161"/>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348163" name="文本占位符 348162"/>
          <p:cNvSpPr>
            <a:spLocks noGrp="1"/>
          </p:cNvSpPr>
          <p:nvPr>
            <p:ph type="body" sz="half" idx="1"/>
          </p:nvPr>
        </p:nvSpPr>
        <p:spPr>
          <a:xfrm>
            <a:off x="457200" y="1628775"/>
            <a:ext cx="8077200" cy="2095500"/>
          </a:xfrm>
        </p:spPr>
        <p:txBody>
          <a:bodyPr/>
          <a:p>
            <a:pPr>
              <a:buClr>
                <a:schemeClr val="hlink"/>
              </a:buClr>
              <a:buSzTx/>
              <a:buFont typeface="Wingdings" panose="05000000000000000000" pitchFamily="2" charset="2"/>
            </a:pPr>
            <a:r>
              <a:rPr lang="en-US" altLang="zh-CN" sz="2800" b="1" i="1" u="sng">
                <a:solidFill>
                  <a:srgbClr val="CCFF33"/>
                </a:solidFill>
                <a:effectLst/>
              </a:rPr>
              <a:t>Morphing</a:t>
            </a:r>
            <a:r>
              <a:rPr lang="zh-CN" altLang="en-US" sz="2800" b="1" dirty="0">
                <a:solidFill>
                  <a:srgbClr val="CCFF33"/>
                </a:solidFill>
                <a:effectLst/>
              </a:rPr>
              <a:t>技术</a:t>
            </a:r>
            <a:endParaRPr lang="zh-CN" altLang="en-US" sz="2800" b="1" dirty="0">
              <a:solidFill>
                <a:srgbClr val="CCFF33"/>
              </a:solidFill>
              <a:effectLst/>
            </a:endParaRPr>
          </a:p>
          <a:p>
            <a:pPr lvl="1">
              <a:buClr>
                <a:schemeClr val="folHlink"/>
              </a:buClr>
              <a:buSzPct val="50000"/>
              <a:buFont typeface="Wingdings" panose="05000000000000000000" pitchFamily="2" charset="2"/>
            </a:pPr>
            <a:r>
              <a:rPr lang="zh-CN" altLang="en-US" sz="2400" b="1" dirty="0">
                <a:effectLst/>
              </a:rPr>
              <a:t>指将一个给定的数字图像或者几何形状</a:t>
            </a:r>
            <a:r>
              <a:rPr lang="en-US" altLang="zh-CN" sz="2400" b="1" i="1">
                <a:effectLst/>
              </a:rPr>
              <a:t>S</a:t>
            </a:r>
            <a:r>
              <a:rPr lang="zh-CN" altLang="en-US" sz="2400" b="1" dirty="0">
                <a:effectLst/>
              </a:rPr>
              <a:t>以一种自然流畅的、光滑连续的方式渐变为另一个数字图像或者几何形状</a:t>
            </a:r>
            <a:r>
              <a:rPr lang="en-US" altLang="zh-CN" sz="2400" b="1" i="1">
                <a:effectLst/>
              </a:rPr>
              <a:t>T</a:t>
            </a:r>
            <a:r>
              <a:rPr lang="zh-CN" altLang="en-US" sz="2400" b="1">
                <a:effectLst/>
              </a:rPr>
              <a:t>。</a:t>
            </a:r>
            <a:endParaRPr lang="zh-CN" altLang="en-US" sz="2400" b="1">
              <a:effectLst/>
            </a:endParaRPr>
          </a:p>
          <a:p>
            <a:pPr lvl="1">
              <a:buClr>
                <a:schemeClr val="folHlink"/>
              </a:buClr>
              <a:buSzPct val="50000"/>
              <a:buFont typeface="Wingdings" panose="05000000000000000000" pitchFamily="2" charset="2"/>
            </a:pPr>
            <a:r>
              <a:rPr lang="zh-CN" altLang="en-US" sz="2400" dirty="0">
                <a:latin typeface="Times New Roman" panose="02020603050405020304" pitchFamily="18" charset="0"/>
                <a:ea typeface="黑体" panose="02010609060101010101" pitchFamily="2" charset="-122"/>
                <a:sym typeface="+mn-ea"/>
              </a:rPr>
              <a:t>在这种光滑过渡中，中间帧应既具有</a:t>
            </a:r>
            <a:r>
              <a:rPr lang="en-US" altLang="zh-CN" sz="2400" i="1">
                <a:latin typeface="Times New Roman" panose="02020603050405020304" pitchFamily="18" charset="0"/>
                <a:ea typeface="黑体" panose="02010609060101010101" pitchFamily="2" charset="-122"/>
                <a:sym typeface="+mn-ea"/>
              </a:rPr>
              <a:t>S</a:t>
            </a:r>
            <a:r>
              <a:rPr lang="zh-CN" altLang="en-US" sz="2400" dirty="0">
                <a:latin typeface="Times New Roman" panose="02020603050405020304" pitchFamily="18" charset="0"/>
                <a:ea typeface="黑体" panose="02010609060101010101" pitchFamily="2" charset="-122"/>
                <a:sym typeface="+mn-ea"/>
              </a:rPr>
              <a:t>的特征，又具有</a:t>
            </a:r>
            <a:r>
              <a:rPr lang="en-US" altLang="zh-CN" sz="2400" i="1">
                <a:latin typeface="Times New Roman" panose="02020603050405020304" pitchFamily="18" charset="0"/>
                <a:ea typeface="黑体" panose="02010609060101010101" pitchFamily="2" charset="-122"/>
                <a:sym typeface="+mn-ea"/>
              </a:rPr>
              <a:t>T</a:t>
            </a:r>
            <a:r>
              <a:rPr lang="zh-CN" altLang="en-US" sz="2400" dirty="0">
                <a:latin typeface="Times New Roman" panose="02020603050405020304" pitchFamily="18" charset="0"/>
                <a:ea typeface="黑体" panose="02010609060101010101" pitchFamily="2" charset="-122"/>
                <a:sym typeface="+mn-ea"/>
              </a:rPr>
              <a:t>的特征。</a:t>
            </a:r>
            <a:endParaRPr lang="zh-CN" altLang="en-US" sz="2400" dirty="0">
              <a:latin typeface="Times New Roman" panose="02020603050405020304" pitchFamily="18" charset="0"/>
              <a:ea typeface="黑体" panose="02010609060101010101" pitchFamily="2" charset="-122"/>
              <a:sym typeface="+mn-ea"/>
            </a:endParaRPr>
          </a:p>
          <a:p>
            <a:pPr lvl="1">
              <a:buClr>
                <a:schemeClr val="folHlink"/>
              </a:buClr>
              <a:buSzPct val="50000"/>
              <a:buFont typeface="Wingdings" panose="05000000000000000000" pitchFamily="2" charset="2"/>
            </a:pPr>
            <a:r>
              <a:rPr lang="en-US" altLang="zh-CN" sz="2400">
                <a:latin typeface="Times New Roman" panose="02020603050405020304" pitchFamily="18" charset="0"/>
                <a:ea typeface="黑体" panose="02010609060101010101" pitchFamily="2" charset="-122"/>
                <a:sym typeface="+mn-ea"/>
              </a:rPr>
              <a:t>Morphing</a:t>
            </a:r>
            <a:r>
              <a:rPr lang="zh-CN" altLang="en-US" sz="2400" dirty="0">
                <a:latin typeface="Times New Roman" panose="02020603050405020304" pitchFamily="18" charset="0"/>
                <a:ea typeface="黑体" panose="02010609060101010101" pitchFamily="2" charset="-122"/>
                <a:sym typeface="+mn-ea"/>
              </a:rPr>
              <a:t>通常需要动画师指定源对象和目标对象之间特征的对应关系。</a:t>
            </a:r>
            <a:endParaRPr lang="zh-CN" altLang="en-US" sz="2400" b="1">
              <a:effectLst/>
            </a:endParaRPr>
          </a:p>
        </p:txBody>
      </p:sp>
      <p:pic>
        <p:nvPicPr>
          <p:cNvPr id="348166" name="图片 34816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a:xfrm>
            <a:off x="6344920" y="6089333"/>
            <a:ext cx="2133600" cy="457200"/>
          </a:xfrm>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0098" name="标题 26009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pic>
        <p:nvPicPr>
          <p:cNvPr id="260101" name="图片 260100"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348167" name="图片 348166" descr="Image11"/>
          <p:cNvPicPr>
            <a:picLocks noChangeAspect="1"/>
          </p:cNvPicPr>
          <p:nvPr/>
        </p:nvPicPr>
        <p:blipFill>
          <a:blip r:embed="rId2"/>
          <a:stretch>
            <a:fillRect/>
          </a:stretch>
        </p:blipFill>
        <p:spPr>
          <a:xfrm>
            <a:off x="1133475" y="1196975"/>
            <a:ext cx="6358255" cy="3376930"/>
          </a:xfrm>
          <a:prstGeom prst="rect">
            <a:avLst/>
          </a:prstGeom>
          <a:noFill/>
          <a:ln w="9525">
            <a:noFill/>
          </a:ln>
        </p:spPr>
      </p:pic>
      <p:pic>
        <p:nvPicPr>
          <p:cNvPr id="164870" name="图片 164869" descr="泰坦尼克号Morphing1"/>
          <p:cNvPicPr>
            <a:picLocks noChangeAspect="1"/>
          </p:cNvPicPr>
          <p:nvPr/>
        </p:nvPicPr>
        <p:blipFill>
          <a:blip r:embed="rId3"/>
          <a:stretch>
            <a:fillRect/>
          </a:stretch>
        </p:blipFill>
        <p:spPr>
          <a:xfrm>
            <a:off x="210185" y="4797108"/>
            <a:ext cx="2886075" cy="1906587"/>
          </a:xfrm>
          <a:prstGeom prst="rect">
            <a:avLst/>
          </a:prstGeom>
          <a:noFill/>
          <a:ln w="9525">
            <a:noFill/>
          </a:ln>
        </p:spPr>
      </p:pic>
      <p:pic>
        <p:nvPicPr>
          <p:cNvPr id="164869" name="图片 164868" descr="泰坦尼克号Morphing2"/>
          <p:cNvPicPr>
            <a:picLocks noChangeAspect="1"/>
          </p:cNvPicPr>
          <p:nvPr/>
        </p:nvPicPr>
        <p:blipFill>
          <a:blip r:embed="rId4"/>
          <a:stretch>
            <a:fillRect/>
          </a:stretch>
        </p:blipFill>
        <p:spPr>
          <a:xfrm>
            <a:off x="3139123" y="4797108"/>
            <a:ext cx="2886075" cy="1906587"/>
          </a:xfrm>
          <a:prstGeom prst="rect">
            <a:avLst/>
          </a:prstGeom>
          <a:noFill/>
          <a:ln w="9525">
            <a:noFill/>
          </a:ln>
        </p:spPr>
      </p:pic>
      <p:pic>
        <p:nvPicPr>
          <p:cNvPr id="164868" name="图片 164867" descr="泰坦尼克号Morphing3"/>
          <p:cNvPicPr>
            <a:picLocks noChangeAspect="1"/>
          </p:cNvPicPr>
          <p:nvPr/>
        </p:nvPicPr>
        <p:blipFill>
          <a:blip r:embed="rId5"/>
          <a:stretch>
            <a:fillRect/>
          </a:stretch>
        </p:blipFill>
        <p:spPr>
          <a:xfrm>
            <a:off x="6083935" y="4797108"/>
            <a:ext cx="2865438" cy="1905000"/>
          </a:xfrm>
          <a:prstGeom prst="rect">
            <a:avLst/>
          </a:prstGeom>
          <a:noFill/>
          <a:ln w="9525">
            <a:noFill/>
          </a:ln>
        </p:spPr>
      </p:pic>
      <p:sp>
        <p:nvSpPr>
          <p:cNvPr id="164871" name="矩形 164870"/>
          <p:cNvSpPr/>
          <p:nvPr/>
        </p:nvSpPr>
        <p:spPr>
          <a:xfrm>
            <a:off x="45085" y="4593908"/>
            <a:ext cx="9144000" cy="0"/>
          </a:xfrm>
          <a:prstGeom prst="rect">
            <a:avLst/>
          </a:prstGeom>
          <a:noFill/>
          <a:ln w="9525">
            <a:noFill/>
          </a:ln>
        </p:spPr>
        <p:txBody>
          <a:bodyPr/>
          <a:p>
            <a:endParaRPr lang="zh-CN" altLang="en-US"/>
          </a:p>
        </p:txBody>
      </p:sp>
      <p:sp>
        <p:nvSpPr>
          <p:cNvPr id="164872" name="矩形 164871"/>
          <p:cNvSpPr/>
          <p:nvPr/>
        </p:nvSpPr>
        <p:spPr>
          <a:xfrm>
            <a:off x="253365" y="8034338"/>
            <a:ext cx="9144000" cy="0"/>
          </a:xfrm>
          <a:prstGeom prst="rect">
            <a:avLst/>
          </a:prstGeom>
          <a:noFill/>
          <a:ln w="9525">
            <a:noFill/>
          </a:ln>
        </p:spPr>
        <p:txBody>
          <a:bodyPr wrap="none" anchor="ctr" anchorCtr="0">
            <a:spAutoFit/>
          </a:bodyPr>
          <a:p>
            <a:pPr>
              <a:spcBef>
                <a:spcPct val="50000"/>
              </a:spcBef>
            </a:pPr>
            <a:endParaRPr lang="zh-CN" altLang="en-US" dirty="0">
              <a:latin typeface="Arial" panose="020B0604020202020204" pitchFamily="34" charset="0"/>
              <a:ea typeface="黑体" panose="02010609060101010101" pitchFamily="2" charset="-122"/>
            </a:endParaRPr>
          </a:p>
        </p:txBody>
      </p:sp>
      <p:sp>
        <p:nvSpPr>
          <p:cNvPr id="164873" name="文本框 164872"/>
          <p:cNvSpPr txBox="1"/>
          <p:nvPr/>
        </p:nvSpPr>
        <p:spPr>
          <a:xfrm>
            <a:off x="1945640" y="7470775"/>
            <a:ext cx="5761038" cy="457200"/>
          </a:xfrm>
          <a:prstGeom prst="rect">
            <a:avLst/>
          </a:prstGeom>
          <a:noFill/>
          <a:ln w="9525">
            <a:noFill/>
          </a:ln>
        </p:spPr>
        <p:txBody>
          <a:bodyPr>
            <a:spAutoFit/>
          </a:bodyPr>
          <a:p>
            <a:pPr eaLnBrk="1" hangingPunct="1">
              <a:spcBef>
                <a:spcPct val="50000"/>
              </a:spcBef>
            </a:pP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泰坦尼克号</a:t>
            </a: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中的图像</a:t>
            </a:r>
            <a:r>
              <a:rPr lang="en-US" altLang="zh-CN">
                <a:latin typeface="Arial" panose="020B0604020202020204" pitchFamily="34" charset="0"/>
                <a:ea typeface="黑体" panose="02010609060101010101" pitchFamily="2" charset="-122"/>
              </a:rPr>
              <a:t>Morphing</a:t>
            </a:r>
            <a:r>
              <a:rPr lang="zh-CN" altLang="en-US" dirty="0">
                <a:latin typeface="Arial" panose="020B0604020202020204" pitchFamily="34" charset="0"/>
                <a:ea typeface="黑体" panose="02010609060101010101" pitchFamily="2" charset="-122"/>
              </a:rPr>
              <a:t>效果</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0098" name="标题 26009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260099" name="文本占位符 260098"/>
          <p:cNvSpPr>
            <a:spLocks noGrp="1"/>
          </p:cNvSpPr>
          <p:nvPr>
            <p:ph type="body" idx="1"/>
          </p:nvPr>
        </p:nvSpPr>
        <p:spPr>
          <a:xfrm>
            <a:off x="1066800" y="1981200"/>
            <a:ext cx="8077200" cy="4111625"/>
          </a:xfrm>
        </p:spPr>
        <p:txBody>
          <a:bodyPr/>
          <a:p>
            <a:pPr marL="0" indent="0">
              <a:buNone/>
            </a:pPr>
            <a:endParaRPr lang="zh-CN" altLang="en-US" sz="2800" b="1" dirty="0"/>
          </a:p>
        </p:txBody>
      </p:sp>
      <p:pic>
        <p:nvPicPr>
          <p:cNvPr id="260101" name="图片 260100"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60100" name="文本占位符 260099" descr="non-uniform"/>
          <p:cNvPicPr>
            <a:picLocks noChangeAspect="1"/>
          </p:cNvPicPr>
          <p:nvPr/>
        </p:nvPicPr>
        <p:blipFill>
          <a:blip r:embed="rId2"/>
          <a:stretch>
            <a:fillRect/>
          </a:stretch>
        </p:blipFill>
        <p:spPr>
          <a:xfrm>
            <a:off x="323215" y="1341120"/>
            <a:ext cx="8642350" cy="5064125"/>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0098" name="标题 26009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pic>
        <p:nvPicPr>
          <p:cNvPr id="260101" name="图片 260100"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167940" name="图片 167939" descr="morph"/>
          <p:cNvPicPr>
            <a:picLocks noChangeAspect="1"/>
          </p:cNvPicPr>
          <p:nvPr/>
        </p:nvPicPr>
        <p:blipFill>
          <a:blip r:embed="rId2">
            <a:grayscl/>
          </a:blip>
          <a:stretch>
            <a:fillRect/>
          </a:stretch>
        </p:blipFill>
        <p:spPr>
          <a:xfrm>
            <a:off x="179070" y="1340803"/>
            <a:ext cx="8642350" cy="1852612"/>
          </a:xfrm>
          <a:prstGeom prst="rect">
            <a:avLst/>
          </a:prstGeom>
          <a:noFill/>
          <a:ln w="9525">
            <a:noFill/>
          </a:ln>
        </p:spPr>
      </p:pic>
      <p:graphicFrame>
        <p:nvGraphicFramePr>
          <p:cNvPr id="168964" name="对象 168963"/>
          <p:cNvGraphicFramePr/>
          <p:nvPr/>
        </p:nvGraphicFramePr>
        <p:xfrm>
          <a:off x="107315" y="3284538"/>
          <a:ext cx="8642350" cy="3319462"/>
        </p:xfrm>
        <a:graphic>
          <a:graphicData uri="http://schemas.openxmlformats.org/presentationml/2006/ole">
            <mc:AlternateContent xmlns:mc="http://schemas.openxmlformats.org/markup-compatibility/2006">
              <mc:Choice xmlns:v="urn:schemas-microsoft-com:vml" Requires="v">
                <p:oleObj spid="_x0000_s3077" name="" r:id="rId3" imgW="5058410" imgH="1943100" progId="Word.Picture.8">
                  <p:embed/>
                </p:oleObj>
              </mc:Choice>
              <mc:Fallback>
                <p:oleObj name="" r:id="rId3" imgW="5058410" imgH="1943100" progId="Word.Picture.8">
                  <p:embed/>
                  <p:pic>
                    <p:nvPicPr>
                      <p:cNvPr id="0" name="图片 3076"/>
                      <p:cNvPicPr/>
                      <p:nvPr/>
                    </p:nvPicPr>
                    <p:blipFill>
                      <a:blip r:embed="rId4"/>
                      <a:stretch>
                        <a:fillRect/>
                      </a:stretch>
                    </p:blipFill>
                    <p:spPr>
                      <a:xfrm>
                        <a:off x="107315" y="3284538"/>
                        <a:ext cx="8642350" cy="33194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0098" name="标题 260097"/>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260099" name="文本占位符 260098"/>
          <p:cNvSpPr>
            <a:spLocks noGrp="1"/>
          </p:cNvSpPr>
          <p:nvPr>
            <p:ph type="body" idx="1"/>
          </p:nvPr>
        </p:nvSpPr>
        <p:spPr>
          <a:xfrm>
            <a:off x="1066800" y="1981200"/>
            <a:ext cx="8077200" cy="4111625"/>
          </a:xfrm>
        </p:spPr>
        <p:txBody>
          <a:bodyPr/>
          <a:p>
            <a:r>
              <a:rPr lang="zh-CN" altLang="en-US" sz="2800" b="1" i="1" u="sng" dirty="0">
                <a:solidFill>
                  <a:srgbClr val="CCFF33"/>
                </a:solidFill>
                <a:effectLst/>
              </a:rPr>
              <a:t>基本思想</a:t>
            </a:r>
            <a:r>
              <a:rPr lang="zh-CN" altLang="en-US" sz="2800" dirty="0">
                <a:solidFill>
                  <a:srgbClr val="CCFF33"/>
                </a:solidFill>
              </a:rPr>
              <a:t>：</a:t>
            </a:r>
            <a:endParaRPr lang="zh-CN" altLang="en-US" sz="2800" dirty="0">
              <a:solidFill>
                <a:srgbClr val="CCFF33"/>
              </a:solidFill>
            </a:endParaRPr>
          </a:p>
          <a:p>
            <a:pPr lvl="1"/>
            <a:r>
              <a:rPr lang="zh-CN" altLang="en-US" sz="2400" b="1" dirty="0"/>
              <a:t>移动顶点，通过顶点改变，达到变形</a:t>
            </a:r>
            <a:endParaRPr lang="zh-CN" altLang="en-US" sz="2400" b="1" dirty="0"/>
          </a:p>
          <a:p>
            <a:pPr lvl="1"/>
            <a:r>
              <a:rPr lang="zh-CN" altLang="en-US" sz="2400" b="1" dirty="0"/>
              <a:t>给出物体形变的几个状态</a:t>
            </a:r>
            <a:endParaRPr lang="zh-CN" altLang="en-US" sz="2400" b="1" dirty="0"/>
          </a:p>
          <a:p>
            <a:pPr lvl="2"/>
            <a:r>
              <a:rPr lang="zh-CN" altLang="en-US" sz="2000" b="1" dirty="0"/>
              <a:t>如两个物体或两幅画面之间</a:t>
            </a:r>
            <a:endParaRPr lang="zh-CN" altLang="en-US" sz="2000" b="1" dirty="0"/>
          </a:p>
          <a:p>
            <a:pPr lvl="2"/>
            <a:r>
              <a:rPr lang="zh-CN" altLang="en-US" sz="2000" b="1" dirty="0"/>
              <a:t>特征的对应关系以及相应的时间控制关系</a:t>
            </a:r>
            <a:endParaRPr lang="zh-CN" altLang="en-US" sz="2000" b="1" dirty="0"/>
          </a:p>
          <a:p>
            <a:pPr lvl="1"/>
            <a:r>
              <a:rPr lang="zh-CN" altLang="en-US" sz="2400" b="1" dirty="0"/>
              <a:t>物体沿给定的插值路径进行线性或非线性的形变</a:t>
            </a:r>
            <a:endParaRPr lang="zh-CN" altLang="en-US" sz="2400" b="1" dirty="0"/>
          </a:p>
          <a:p>
            <a:pPr lvl="1">
              <a:buNone/>
            </a:pPr>
            <a:endParaRPr lang="zh-CN" altLang="en-US" sz="2400" b="1" dirty="0"/>
          </a:p>
          <a:p>
            <a:r>
              <a:rPr lang="zh-CN" altLang="en-US" sz="2800" b="1" i="1" u="sng" dirty="0">
                <a:solidFill>
                  <a:srgbClr val="CCFF33"/>
                </a:solidFill>
                <a:effectLst/>
              </a:rPr>
              <a:t>基于物体表示的变形技术</a:t>
            </a:r>
            <a:endParaRPr lang="zh-CN" altLang="en-US" sz="2800" b="1" i="1" u="sng" dirty="0">
              <a:solidFill>
                <a:srgbClr val="CCFF33"/>
              </a:solidFill>
              <a:effectLst/>
            </a:endParaRPr>
          </a:p>
          <a:p>
            <a:r>
              <a:rPr lang="zh-CN" altLang="en-US" sz="2800" b="1" dirty="0"/>
              <a:t>适用于物体拓扑结构不发生变化的变形操作</a:t>
            </a:r>
            <a:endParaRPr lang="zh-CN" altLang="en-US" sz="2800" b="1" dirty="0"/>
          </a:p>
        </p:txBody>
      </p:sp>
      <p:pic>
        <p:nvPicPr>
          <p:cNvPr id="260101" name="图片 260100"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0099">
                                            <p:txEl>
                                              <p:charRg st="90" end="102"/>
                                            </p:txEl>
                                          </p:spTgt>
                                        </p:tgtEl>
                                        <p:attrNameLst>
                                          <p:attrName>style.visibility</p:attrName>
                                        </p:attrNameLst>
                                      </p:cBhvr>
                                      <p:to>
                                        <p:strVal val="visible"/>
                                      </p:to>
                                    </p:set>
                                    <p:animEffect transition="in" filter="wipe(left)">
                                      <p:cBhvr>
                                        <p:cTn id="7" dur="500"/>
                                        <p:tgtEl>
                                          <p:spTgt spid="260099">
                                            <p:txEl>
                                              <p:charRg st="90" end="10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0099">
                                            <p:txEl>
                                              <p:charRg st="102" end="122"/>
                                            </p:txEl>
                                          </p:spTgt>
                                        </p:tgtEl>
                                        <p:attrNameLst>
                                          <p:attrName>style.visibility</p:attrName>
                                        </p:attrNameLst>
                                      </p:cBhvr>
                                      <p:to>
                                        <p:strVal val="visible"/>
                                      </p:to>
                                    </p:set>
                                    <p:animEffect transition="in" filter="wipe(left)">
                                      <p:cBhvr>
                                        <p:cTn id="12" dur="500"/>
                                        <p:tgtEl>
                                          <p:spTgt spid="260099">
                                            <p:txEl>
                                              <p:charRg st="102" end="1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91490" name="标题 191489"/>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dirty="0">
              <a:solidFill>
                <a:srgbClr val="FFCC00"/>
              </a:solidFill>
              <a:ea typeface="隶书" panose="02010509060101010101" pitchFamily="49" charset="-122"/>
            </a:endParaRPr>
          </a:p>
        </p:txBody>
      </p:sp>
      <p:sp>
        <p:nvSpPr>
          <p:cNvPr id="191491" name="文本占位符 191490"/>
          <p:cNvSpPr>
            <a:spLocks noGrp="1"/>
          </p:cNvSpPr>
          <p:nvPr>
            <p:ph type="body" idx="1"/>
          </p:nvPr>
        </p:nvSpPr>
        <p:spPr>
          <a:xfrm>
            <a:off x="755650" y="1981200"/>
            <a:ext cx="8388350" cy="3319463"/>
          </a:xfrm>
        </p:spPr>
        <p:txBody>
          <a:bodyPr/>
          <a:p>
            <a:r>
              <a:rPr lang="zh-CN" altLang="en-US" b="1" dirty="0"/>
              <a:t>计算机动画</a:t>
            </a:r>
            <a:endParaRPr lang="zh-CN" altLang="en-US" b="1" dirty="0"/>
          </a:p>
          <a:p>
            <a:pPr lvl="1"/>
            <a:r>
              <a:rPr lang="zh-CN" altLang="en-US" b="1" dirty="0"/>
              <a:t>是二十世纪</a:t>
            </a:r>
            <a:r>
              <a:rPr lang="en-US" altLang="zh-CN" b="1"/>
              <a:t>60</a:t>
            </a:r>
            <a:r>
              <a:rPr lang="zh-CN" altLang="en-US" b="1" dirty="0"/>
              <a:t>年代中期发展起来的 </a:t>
            </a:r>
            <a:endParaRPr lang="zh-CN" altLang="en-US" b="1" dirty="0"/>
          </a:p>
          <a:p>
            <a:pPr lvl="1"/>
            <a:endParaRPr lang="zh-CN" altLang="en-US" b="1" dirty="0"/>
          </a:p>
          <a:p>
            <a:r>
              <a:rPr lang="en-US" altLang="zh-CN" b="1"/>
              <a:t>Peter </a:t>
            </a:r>
            <a:r>
              <a:rPr lang="en-US" altLang="zh-CN" b="1" dirty="0" err="1"/>
              <a:t>Foldes</a:t>
            </a:r>
            <a:r>
              <a:rPr lang="zh-CN" altLang="en-US" b="1" dirty="0"/>
              <a:t>以他的计算机动画片</a:t>
            </a:r>
            <a:r>
              <a:rPr lang="en-US" altLang="zh-CN" b="1" i="1" u="sng">
                <a:solidFill>
                  <a:srgbClr val="CCFF33"/>
                </a:solidFill>
              </a:rPr>
              <a:t>《</a:t>
            </a:r>
            <a:r>
              <a:rPr lang="zh-CN" altLang="en-US" b="1" i="1" u="sng" dirty="0">
                <a:solidFill>
                  <a:srgbClr val="CCFF33"/>
                </a:solidFill>
              </a:rPr>
              <a:t>饥饿</a:t>
            </a:r>
            <a:r>
              <a:rPr lang="en-US" altLang="zh-CN" b="1" i="1" u="sng">
                <a:solidFill>
                  <a:srgbClr val="CCFF33"/>
                </a:solidFill>
              </a:rPr>
              <a:t>》</a:t>
            </a:r>
            <a:r>
              <a:rPr lang="en-US" altLang="zh-CN" b="1"/>
              <a:t> </a:t>
            </a:r>
            <a:endParaRPr lang="en-US" altLang="zh-CN" b="1"/>
          </a:p>
          <a:p>
            <a:pPr lvl="1"/>
            <a:r>
              <a:rPr lang="en-US" altLang="zh-CN" b="1"/>
              <a:t>1974</a:t>
            </a:r>
            <a:r>
              <a:rPr lang="zh-CN" altLang="en-US" b="1" dirty="0"/>
              <a:t>年，在法国嘎纳电影节上，获得评委会奖</a:t>
            </a:r>
            <a:endParaRPr lang="zh-CN" altLang="en-US" b="1" dirty="0"/>
          </a:p>
        </p:txBody>
      </p:sp>
      <p:pic>
        <p:nvPicPr>
          <p:cNvPr id="191492" name="图片 19149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1122" name="标题 261121"/>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261123" name="文本占位符 261122"/>
          <p:cNvSpPr>
            <a:spLocks noGrp="1"/>
          </p:cNvSpPr>
          <p:nvPr>
            <p:ph type="body" sz="half" idx="1"/>
          </p:nvPr>
        </p:nvSpPr>
        <p:spPr>
          <a:xfrm>
            <a:off x="900113" y="1341438"/>
            <a:ext cx="6985000" cy="4762500"/>
          </a:xfrm>
        </p:spPr>
        <p:txBody>
          <a:bodyPr/>
          <a:p>
            <a:pPr>
              <a:lnSpc>
                <a:spcPct val="90000"/>
              </a:lnSpc>
              <a:buClr>
                <a:schemeClr val="hlink"/>
              </a:buClr>
              <a:buSzTx/>
              <a:buFont typeface="Wingdings" panose="05000000000000000000" pitchFamily="2" charset="2"/>
            </a:pPr>
            <a:r>
              <a:rPr lang="zh-CN" altLang="en-US" sz="2800" b="1" i="1" u="sng" dirty="0">
                <a:solidFill>
                  <a:srgbClr val="CCFF33"/>
                </a:solidFill>
                <a:effectLst/>
              </a:rPr>
              <a:t>自由变形技术（</a:t>
            </a:r>
            <a:r>
              <a:rPr lang="en-US" altLang="zh-CN" sz="2800" b="1" i="1" u="sng">
                <a:solidFill>
                  <a:srgbClr val="CCFF33"/>
                </a:solidFill>
                <a:effectLst/>
              </a:rPr>
              <a:t>FFD</a:t>
            </a:r>
            <a:r>
              <a:rPr lang="zh-CN" altLang="en-US" sz="2800" b="1" i="1" u="sng">
                <a:solidFill>
                  <a:srgbClr val="CCFF33"/>
                </a:solidFill>
                <a:effectLst/>
              </a:rPr>
              <a:t>）</a:t>
            </a:r>
            <a:endParaRPr lang="zh-CN" altLang="en-US" sz="2800" b="1" i="1" u="sng">
              <a:solidFill>
                <a:srgbClr val="CCFF33"/>
              </a:solidFill>
              <a:effectLst/>
            </a:endParaRPr>
          </a:p>
          <a:p>
            <a:pPr lvl="1">
              <a:lnSpc>
                <a:spcPct val="90000"/>
              </a:lnSpc>
              <a:buClr>
                <a:schemeClr val="folHlink"/>
              </a:buClr>
              <a:buSzPct val="50000"/>
              <a:buFont typeface="Wingdings" panose="05000000000000000000" pitchFamily="2" charset="2"/>
              <a:buNone/>
            </a:pPr>
            <a:endParaRPr lang="zh-CN" altLang="en-US" sz="2400" dirty="0"/>
          </a:p>
          <a:p>
            <a:pPr lvl="1">
              <a:lnSpc>
                <a:spcPct val="90000"/>
              </a:lnSpc>
              <a:buClr>
                <a:schemeClr val="folHlink"/>
              </a:buClr>
              <a:buSzPct val="50000"/>
              <a:buFont typeface="Wingdings" panose="05000000000000000000" pitchFamily="2" charset="2"/>
              <a:buNone/>
            </a:pPr>
            <a:endParaRPr lang="zh-CN" altLang="en-US" sz="2400" b="1" i="1" u="sng" dirty="0">
              <a:solidFill>
                <a:srgbClr val="CCFF33"/>
              </a:solidFill>
            </a:endParaRPr>
          </a:p>
        </p:txBody>
      </p:sp>
      <p:pic>
        <p:nvPicPr>
          <p:cNvPr id="261129" name="图片 261128"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72035" name="文本占位符 172034"/>
          <p:cNvSpPr>
            <a:spLocks noGrp="1"/>
          </p:cNvSpPr>
          <p:nvPr/>
        </p:nvSpPr>
        <p:spPr>
          <a:xfrm>
            <a:off x="762000" y="1988820"/>
            <a:ext cx="7924800" cy="44196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a:lstStyle>
          <a:p>
            <a:pPr lvl="1">
              <a:lnSpc>
                <a:spcPct val="90000"/>
              </a:lnSpc>
              <a:buClr>
                <a:schemeClr val="folHlink"/>
              </a:buClr>
              <a:buSzPct val="50000"/>
              <a:buFont typeface="Wingdings" panose="05000000000000000000" pitchFamily="2" charset="2"/>
            </a:pPr>
            <a:r>
              <a:rPr lang="en-US" altLang="zh-CN">
                <a:effectLst/>
                <a:sym typeface="+mn-ea"/>
              </a:rPr>
              <a:t>Free Form Deformation</a:t>
            </a:r>
            <a:endParaRPr lang="en-US" altLang="zh-CN">
              <a:effectLst/>
            </a:endParaRPr>
          </a:p>
          <a:p>
            <a:pPr lvl="1">
              <a:lnSpc>
                <a:spcPct val="90000"/>
              </a:lnSpc>
              <a:buClr>
                <a:schemeClr val="folHlink"/>
              </a:buClr>
              <a:buSzPct val="50000"/>
              <a:buFont typeface="Wingdings" panose="05000000000000000000" pitchFamily="2" charset="2"/>
            </a:pPr>
            <a:r>
              <a:rPr lang="en-US" altLang="zh-CN" dirty="0" err="1">
                <a:sym typeface="+mn-ea"/>
              </a:rPr>
              <a:t>Sederberg</a:t>
            </a:r>
            <a:r>
              <a:rPr lang="zh-CN" altLang="en-US">
                <a:sym typeface="+mn-ea"/>
              </a:rPr>
              <a:t>和</a:t>
            </a:r>
            <a:r>
              <a:rPr lang="en-US" altLang="zh-CN">
                <a:sym typeface="+mn-ea"/>
              </a:rPr>
              <a:t>Parry</a:t>
            </a:r>
            <a:endParaRPr lang="en-US" altLang="zh-CN"/>
          </a:p>
          <a:p>
            <a:pPr lvl="1">
              <a:lnSpc>
                <a:spcPct val="90000"/>
              </a:lnSpc>
              <a:buClr>
                <a:schemeClr val="folHlink"/>
              </a:buClr>
              <a:buSzPct val="50000"/>
              <a:buFont typeface="Wingdings" panose="05000000000000000000" pitchFamily="2" charset="2"/>
            </a:pPr>
            <a:r>
              <a:rPr lang="en-US" altLang="zh-CN">
                <a:sym typeface="+mn-ea"/>
              </a:rPr>
              <a:t>1986</a:t>
            </a:r>
            <a:r>
              <a:rPr lang="zh-CN" altLang="en-US" dirty="0">
                <a:sym typeface="+mn-ea"/>
              </a:rPr>
              <a:t>年提出</a:t>
            </a:r>
            <a:endParaRPr lang="zh-CN" altLang="en-US" dirty="0"/>
          </a:p>
          <a:p>
            <a:pPr marL="0" indent="0">
              <a:buNone/>
            </a:pPr>
            <a:r>
              <a:rPr lang="en-US" altLang="zh-CN" sz="2800">
                <a:latin typeface="Times New Roman" panose="02020603050405020304" pitchFamily="18" charset="0"/>
                <a:ea typeface="黑体" panose="02010609060101010101" pitchFamily="2" charset="-122"/>
              </a:rPr>
              <a:t> </a:t>
            </a:r>
            <a:endParaRPr lang="en-US" altLang="zh-CN" sz="2800">
              <a:latin typeface="Times New Roman" panose="02020603050405020304" pitchFamily="18" charset="0"/>
              <a:ea typeface="黑体" panose="02010609060101010101" pitchFamily="2" charset="-122"/>
            </a:endParaRPr>
          </a:p>
        </p:txBody>
      </p:sp>
      <p:graphicFrame>
        <p:nvGraphicFramePr>
          <p:cNvPr id="172036" name="对象 172035"/>
          <p:cNvGraphicFramePr/>
          <p:nvPr/>
        </p:nvGraphicFramePr>
        <p:xfrm>
          <a:off x="1844675" y="4177983"/>
          <a:ext cx="2378075" cy="2020887"/>
        </p:xfrm>
        <a:graphic>
          <a:graphicData uri="http://schemas.openxmlformats.org/presentationml/2006/ole">
            <mc:AlternateContent xmlns:mc="http://schemas.openxmlformats.org/markup-compatibility/2006">
              <mc:Choice xmlns:v="urn:schemas-microsoft-com:vml" Requires="v">
                <p:oleObj spid="_x0000_s3078" name="" r:id="rId2" imgW="2371725" imgH="2029460" progId="Word.Picture.8">
                  <p:embed/>
                </p:oleObj>
              </mc:Choice>
              <mc:Fallback>
                <p:oleObj name="" r:id="rId2" imgW="2371725" imgH="2029460" progId="Word.Picture.8">
                  <p:embed/>
                  <p:pic>
                    <p:nvPicPr>
                      <p:cNvPr id="0" name="图片 3077"/>
                      <p:cNvPicPr/>
                      <p:nvPr/>
                    </p:nvPicPr>
                    <p:blipFill>
                      <a:blip r:embed="rId3"/>
                      <a:stretch>
                        <a:fillRect/>
                      </a:stretch>
                    </p:blipFill>
                    <p:spPr>
                      <a:xfrm>
                        <a:off x="1844675" y="4177983"/>
                        <a:ext cx="2378075" cy="2020887"/>
                      </a:xfrm>
                      <a:prstGeom prst="rect">
                        <a:avLst/>
                      </a:prstGeom>
                      <a:noFill/>
                      <a:ln w="38100">
                        <a:noFill/>
                        <a:miter/>
                      </a:ln>
                    </p:spPr>
                  </p:pic>
                </p:oleObj>
              </mc:Fallback>
            </mc:AlternateContent>
          </a:graphicData>
        </a:graphic>
      </p:graphicFrame>
      <p:graphicFrame>
        <p:nvGraphicFramePr>
          <p:cNvPr id="172038" name="对象 172037"/>
          <p:cNvGraphicFramePr/>
          <p:nvPr/>
        </p:nvGraphicFramePr>
        <p:xfrm>
          <a:off x="4724400" y="4177983"/>
          <a:ext cx="2378075" cy="2020887"/>
        </p:xfrm>
        <a:graphic>
          <a:graphicData uri="http://schemas.openxmlformats.org/presentationml/2006/ole">
            <mc:AlternateContent xmlns:mc="http://schemas.openxmlformats.org/markup-compatibility/2006">
              <mc:Choice xmlns:v="urn:schemas-microsoft-com:vml" Requires="v">
                <p:oleObj spid="_x0000_s3079" name="" r:id="rId4" imgW="2381885" imgH="2028190" progId="Word.Picture.8">
                  <p:embed/>
                </p:oleObj>
              </mc:Choice>
              <mc:Fallback>
                <p:oleObj name="" r:id="rId4" imgW="2381885" imgH="2028190" progId="Word.Picture.8">
                  <p:embed/>
                  <p:pic>
                    <p:nvPicPr>
                      <p:cNvPr id="0" name="图片 3078"/>
                      <p:cNvPicPr/>
                      <p:nvPr/>
                    </p:nvPicPr>
                    <p:blipFill>
                      <a:blip r:embed="rId5"/>
                      <a:stretch>
                        <a:fillRect/>
                      </a:stretch>
                    </p:blipFill>
                    <p:spPr>
                      <a:xfrm>
                        <a:off x="4724400" y="4177983"/>
                        <a:ext cx="2378075" cy="2020887"/>
                      </a:xfrm>
                      <a:prstGeom prst="rect">
                        <a:avLst/>
                      </a:prstGeom>
                      <a:noFill/>
                      <a:ln w="38100">
                        <a:noFill/>
                        <a:miter/>
                      </a:ln>
                    </p:spPr>
                  </p:pic>
                </p:oleObj>
              </mc:Fallback>
            </mc:AlternateContent>
          </a:graphicData>
        </a:graphic>
      </p:graphicFrame>
      <p:sp>
        <p:nvSpPr>
          <p:cNvPr id="172040" name="矩形 172039"/>
          <p:cNvSpPr/>
          <p:nvPr/>
        </p:nvSpPr>
        <p:spPr>
          <a:xfrm>
            <a:off x="2267585" y="6356350"/>
            <a:ext cx="4208780" cy="368300"/>
          </a:xfrm>
          <a:prstGeom prst="rect">
            <a:avLst/>
          </a:prstGeom>
          <a:noFill/>
          <a:ln w="9525">
            <a:noFill/>
          </a:ln>
        </p:spPr>
        <p:txBody>
          <a:bodyPr wrap="none" anchor="ctr" anchorCtr="0">
            <a:spAutoFit/>
          </a:bodyPr>
          <a:p>
            <a:pPr>
              <a:spcBef>
                <a:spcPct val="50000"/>
              </a:spcBef>
            </a:pPr>
            <a:r>
              <a:rPr lang="zh-CN" altLang="en-US" dirty="0">
                <a:latin typeface="Arial" panose="020B0604020202020204" pitchFamily="34" charset="0"/>
                <a:ea typeface="黑体" panose="02010609060101010101" pitchFamily="2" charset="-122"/>
              </a:rPr>
              <a:t> </a:t>
            </a:r>
            <a:r>
              <a:rPr lang="en-US" altLang="zh-CN">
                <a:latin typeface="Arial" panose="020B0604020202020204" pitchFamily="34" charset="0"/>
                <a:ea typeface="黑体" panose="02010609060101010101" pitchFamily="2" charset="-122"/>
              </a:rPr>
              <a:t>(a) </a:t>
            </a:r>
            <a:r>
              <a:rPr lang="zh-CN" altLang="en-US" dirty="0">
                <a:latin typeface="Arial" panose="020B0604020202020204" pitchFamily="34" charset="0"/>
                <a:ea typeface="黑体" panose="02010609060101010101" pitchFamily="2" charset="-122"/>
              </a:rPr>
              <a:t>变形前 </a:t>
            </a:r>
            <a:r>
              <a:rPr lang="en-US" altLang="zh-CN" dirty="0">
                <a:latin typeface="Arial" panose="020B0604020202020204" pitchFamily="34" charset="0"/>
                <a:ea typeface="黑体" panose="02010609060101010101" pitchFamily="2" charset="-122"/>
              </a:rPr>
              <a:t>                           </a:t>
            </a:r>
            <a:r>
              <a:rPr lang="zh-CN" altLang="en-US" dirty="0">
                <a:latin typeface="Arial" panose="020B0604020202020204" pitchFamily="34" charset="0"/>
                <a:ea typeface="黑体" panose="02010609060101010101" pitchFamily="2" charset="-122"/>
              </a:rPr>
              <a:t> </a:t>
            </a:r>
            <a:r>
              <a:rPr lang="en-US" altLang="zh-CN">
                <a:latin typeface="Arial" panose="020B0604020202020204" pitchFamily="34" charset="0"/>
                <a:ea typeface="黑体" panose="02010609060101010101" pitchFamily="2" charset="-122"/>
              </a:rPr>
              <a:t>(b) </a:t>
            </a:r>
            <a:r>
              <a:rPr lang="zh-CN" altLang="en-US" dirty="0">
                <a:latin typeface="Arial" panose="020B0604020202020204" pitchFamily="34" charset="0"/>
                <a:ea typeface="黑体" panose="02010609060101010101" pitchFamily="2" charset="-122"/>
              </a:rPr>
              <a:t>变形后 </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1122" name="标题 261121"/>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261123" name="文本占位符 261122"/>
          <p:cNvSpPr>
            <a:spLocks noGrp="1"/>
          </p:cNvSpPr>
          <p:nvPr>
            <p:ph type="body" sz="half" idx="1"/>
          </p:nvPr>
        </p:nvSpPr>
        <p:spPr>
          <a:xfrm>
            <a:off x="900113" y="1341438"/>
            <a:ext cx="6985000" cy="4762500"/>
          </a:xfrm>
        </p:spPr>
        <p:txBody>
          <a:bodyPr/>
          <a:p>
            <a:pPr lvl="1">
              <a:lnSpc>
                <a:spcPct val="90000"/>
              </a:lnSpc>
              <a:buClr>
                <a:schemeClr val="folHlink"/>
              </a:buClr>
              <a:buSzPct val="50000"/>
              <a:buFont typeface="Wingdings" panose="05000000000000000000" pitchFamily="2" charset="2"/>
              <a:buNone/>
            </a:pPr>
            <a:endParaRPr lang="zh-CN" altLang="en-US" sz="2400" dirty="0"/>
          </a:p>
          <a:p>
            <a:pPr>
              <a:lnSpc>
                <a:spcPct val="90000"/>
              </a:lnSpc>
              <a:buClr>
                <a:schemeClr val="hlink"/>
              </a:buClr>
              <a:buSzTx/>
              <a:buFont typeface="Wingdings" panose="05000000000000000000" pitchFamily="2" charset="2"/>
            </a:pPr>
            <a:r>
              <a:rPr lang="zh-CN" altLang="en-US" sz="2800" b="1" i="1" u="sng" dirty="0">
                <a:solidFill>
                  <a:srgbClr val="CCFF33"/>
                </a:solidFill>
                <a:effectLst/>
              </a:rPr>
              <a:t>基本思想</a:t>
            </a:r>
            <a:endParaRPr lang="zh-CN" altLang="en-US" sz="2800" b="1" i="1" u="sng" dirty="0">
              <a:solidFill>
                <a:srgbClr val="CCFF33"/>
              </a:solidFill>
              <a:effectLst/>
            </a:endParaRPr>
          </a:p>
          <a:p>
            <a:pPr lvl="1">
              <a:lnSpc>
                <a:spcPct val="90000"/>
              </a:lnSpc>
              <a:buClr>
                <a:schemeClr val="folHlink"/>
              </a:buClr>
              <a:buSzPct val="50000"/>
              <a:buFont typeface="Wingdings" panose="05000000000000000000" pitchFamily="2" charset="2"/>
            </a:pPr>
            <a:r>
              <a:rPr lang="zh-CN" altLang="en-US" sz="2400" b="1" dirty="0"/>
              <a:t>不对物体直接进行变形</a:t>
            </a:r>
            <a:endParaRPr lang="zh-CN" altLang="en-US" sz="2400" b="1" dirty="0"/>
          </a:p>
          <a:p>
            <a:pPr lvl="1">
              <a:lnSpc>
                <a:spcPct val="90000"/>
              </a:lnSpc>
              <a:buClr>
                <a:schemeClr val="folHlink"/>
              </a:buClr>
              <a:buSzPct val="50000"/>
              <a:buFont typeface="Wingdings" panose="05000000000000000000" pitchFamily="2" charset="2"/>
            </a:pPr>
            <a:r>
              <a:rPr lang="zh-CN" altLang="en-US" sz="2400" b="1" dirty="0"/>
              <a:t>而是对物体所嵌入的空间进行变形</a:t>
            </a:r>
            <a:endParaRPr lang="zh-CN" altLang="en-US" sz="2400" b="1" dirty="0"/>
          </a:p>
          <a:p>
            <a:pPr lvl="1">
              <a:lnSpc>
                <a:spcPct val="90000"/>
              </a:lnSpc>
              <a:buClr>
                <a:schemeClr val="folHlink"/>
              </a:buClr>
              <a:buSzPct val="50000"/>
              <a:buFont typeface="Wingdings" panose="05000000000000000000" pitchFamily="2" charset="2"/>
            </a:pPr>
            <a:r>
              <a:rPr lang="zh-CN" altLang="en-US" sz="2400" b="1" dirty="0"/>
              <a:t>引入一种基于三变量</a:t>
            </a:r>
            <a:r>
              <a:rPr lang="en-US" altLang="zh-CN" sz="2400" b="1"/>
              <a:t>B</a:t>
            </a:r>
            <a:r>
              <a:rPr lang="zh-CN" altLang="en-US" sz="2400" b="1" dirty="0"/>
              <a:t>样条体的变形工具</a:t>
            </a:r>
            <a:r>
              <a:rPr lang="en-US" altLang="zh-CN" sz="2400" b="1" i="1" u="sng" dirty="0">
                <a:solidFill>
                  <a:srgbClr val="CCFF33"/>
                </a:solidFill>
              </a:rPr>
              <a:t>lattice </a:t>
            </a:r>
            <a:endParaRPr lang="en-US" altLang="zh-CN" sz="2400" b="1" i="1" u="sng" dirty="0">
              <a:solidFill>
                <a:srgbClr val="CCFF33"/>
              </a:solidFill>
            </a:endParaRPr>
          </a:p>
          <a:p>
            <a:pPr lvl="1">
              <a:lnSpc>
                <a:spcPct val="90000"/>
              </a:lnSpc>
              <a:buClr>
                <a:schemeClr val="folHlink"/>
              </a:buClr>
              <a:buSzPct val="50000"/>
              <a:buFont typeface="Wingdings" panose="05000000000000000000" pitchFamily="2" charset="2"/>
            </a:pPr>
            <a:r>
              <a:rPr lang="en-US" altLang="zh-CN" sz="2400" b="1" i="1" u="sng" dirty="0"/>
              <a:t>FFD</a:t>
            </a:r>
            <a:r>
              <a:rPr lang="zh-CN" altLang="en-US" sz="2400" b="1" i="1" u="sng" dirty="0"/>
              <a:t>方法中的</a:t>
            </a:r>
            <a:r>
              <a:rPr lang="en-US" altLang="zh-CN" sz="2400" b="1" i="1" u="sng" dirty="0"/>
              <a:t>lattice</a:t>
            </a:r>
            <a:r>
              <a:rPr lang="zh-CN" altLang="en-US" sz="2400" b="1" i="1" u="sng" dirty="0"/>
              <a:t>块的形状为平行六面体</a:t>
            </a:r>
            <a:r>
              <a:rPr lang="zh-CN" altLang="en-US" sz="2400" dirty="0"/>
              <a:t> </a:t>
            </a:r>
            <a:endParaRPr lang="zh-CN" altLang="en-US" sz="2400" b="1" i="1" u="sng" dirty="0">
              <a:solidFill>
                <a:srgbClr val="CCFF33"/>
              </a:solidFill>
            </a:endParaRPr>
          </a:p>
          <a:p>
            <a:pPr lvl="1">
              <a:lnSpc>
                <a:spcPct val="90000"/>
              </a:lnSpc>
              <a:buClr>
                <a:schemeClr val="folHlink"/>
              </a:buClr>
              <a:buSzPct val="50000"/>
              <a:buFont typeface="Wingdings" panose="05000000000000000000" pitchFamily="2" charset="2"/>
              <a:buNone/>
            </a:pPr>
            <a:endParaRPr lang="zh-CN" altLang="en-US" sz="2400" b="1" i="1" u="sng" dirty="0">
              <a:solidFill>
                <a:srgbClr val="CCFF33"/>
              </a:solidFill>
            </a:endParaRPr>
          </a:p>
          <a:p>
            <a:pPr lvl="1">
              <a:lnSpc>
                <a:spcPct val="90000"/>
              </a:lnSpc>
              <a:buClr>
                <a:schemeClr val="folHlink"/>
              </a:buClr>
              <a:buSzPct val="50000"/>
              <a:buFont typeface="Wingdings" panose="05000000000000000000" pitchFamily="2" charset="2"/>
              <a:buNone/>
            </a:pPr>
            <a:endParaRPr lang="zh-CN" altLang="en-US" sz="2400" b="1" i="1" u="sng" dirty="0">
              <a:solidFill>
                <a:srgbClr val="CCFF33"/>
              </a:solidFill>
            </a:endParaRPr>
          </a:p>
        </p:txBody>
      </p:sp>
      <p:pic>
        <p:nvPicPr>
          <p:cNvPr id="261129" name="图片 261128"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128005" name="图片 1"/>
          <p:cNvPicPr>
            <a:picLocks noChangeAspect="1"/>
          </p:cNvPicPr>
          <p:nvPr>
            <p:custDataLst>
              <p:tags r:id="rId2"/>
            </p:custDataLst>
          </p:nvPr>
        </p:nvPicPr>
        <p:blipFill>
          <a:blip r:embed="rId3"/>
          <a:stretch>
            <a:fillRect/>
          </a:stretch>
        </p:blipFill>
        <p:spPr>
          <a:xfrm>
            <a:off x="2483485" y="4364990"/>
            <a:ext cx="3604260" cy="23920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1123">
                                            <p:txEl>
                                              <p:charRg st="59" end="64"/>
                                            </p:txEl>
                                          </p:spTgt>
                                        </p:tgtEl>
                                        <p:attrNameLst>
                                          <p:attrName>style.visibility</p:attrName>
                                        </p:attrNameLst>
                                      </p:cBhvr>
                                      <p:to>
                                        <p:strVal val="visible"/>
                                      </p:to>
                                    </p:set>
                                    <p:animEffect transition="in" filter="wipe(left)">
                                      <p:cBhvr>
                                        <p:cTn id="7" dur="500"/>
                                        <p:tgtEl>
                                          <p:spTgt spid="261123">
                                            <p:txEl>
                                              <p:charRg st="59" end="6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1123">
                                            <p:txEl>
                                              <p:charRg st="64" end="75"/>
                                            </p:txEl>
                                          </p:spTgt>
                                        </p:tgtEl>
                                        <p:attrNameLst>
                                          <p:attrName>style.visibility</p:attrName>
                                        </p:attrNameLst>
                                      </p:cBhvr>
                                      <p:to>
                                        <p:strVal val="visible"/>
                                      </p:to>
                                    </p:set>
                                    <p:animEffect transition="in" filter="wipe(left)">
                                      <p:cBhvr>
                                        <p:cTn id="10" dur="500"/>
                                        <p:tgtEl>
                                          <p:spTgt spid="261123">
                                            <p:txEl>
                                              <p:charRg st="64" end="7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1123">
                                            <p:txEl>
                                              <p:charRg st="75" end="91"/>
                                            </p:txEl>
                                          </p:spTgt>
                                        </p:tgtEl>
                                        <p:attrNameLst>
                                          <p:attrName>style.visibility</p:attrName>
                                        </p:attrNameLst>
                                      </p:cBhvr>
                                      <p:to>
                                        <p:strVal val="visible"/>
                                      </p:to>
                                    </p:set>
                                    <p:animEffect transition="in" filter="wipe(left)">
                                      <p:cBhvr>
                                        <p:cTn id="13" dur="500"/>
                                        <p:tgtEl>
                                          <p:spTgt spid="261123">
                                            <p:txEl>
                                              <p:charRg st="75" end="9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61123">
                                            <p:txEl>
                                              <p:charRg st="91" end="118"/>
                                            </p:txEl>
                                          </p:spTgt>
                                        </p:tgtEl>
                                        <p:attrNameLst>
                                          <p:attrName>style.visibility</p:attrName>
                                        </p:attrNameLst>
                                      </p:cBhvr>
                                      <p:to>
                                        <p:strVal val="visible"/>
                                      </p:to>
                                    </p:set>
                                    <p:animEffect transition="in" filter="wipe(left)">
                                      <p:cBhvr>
                                        <p:cTn id="16" dur="500"/>
                                        <p:tgtEl>
                                          <p:spTgt spid="261123">
                                            <p:txEl>
                                              <p:charRg st="91" end="118"/>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1123">
                                            <p:txEl>
                                              <p:charRg st="118" end="144"/>
                                            </p:txEl>
                                          </p:spTgt>
                                        </p:tgtEl>
                                        <p:attrNameLst>
                                          <p:attrName>style.visibility</p:attrName>
                                        </p:attrNameLst>
                                      </p:cBhvr>
                                      <p:to>
                                        <p:strVal val="visible"/>
                                      </p:to>
                                    </p:set>
                                    <p:animEffect transition="in" filter="wipe(left)">
                                      <p:cBhvr>
                                        <p:cTn id="19" dur="500"/>
                                        <p:tgtEl>
                                          <p:spTgt spid="261123">
                                            <p:txEl>
                                              <p:charRg st="118" end="1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3170" name="标题 263169"/>
          <p:cNvSpPr>
            <a:spLocks noGrp="1"/>
          </p:cNvSpPr>
          <p:nvPr>
            <p:ph type="title"/>
          </p:nvPr>
        </p:nvSpPr>
        <p:spPr/>
        <p:txBody>
          <a:bodyPr anchor="ctr" anchorCtr="0"/>
          <a:p>
            <a:r>
              <a:rPr lang="zh-CN" altLang="en-US" b="1" dirty="0">
                <a:solidFill>
                  <a:srgbClr val="FFCC00"/>
                </a:solidFill>
                <a:effectLst/>
                <a:ea typeface="隶书" panose="02010509060101010101" pitchFamily="49" charset="-122"/>
              </a:rPr>
              <a:t>变形技术</a:t>
            </a:r>
            <a:endParaRPr lang="zh-CN" altLang="en-US" b="1" dirty="0">
              <a:solidFill>
                <a:srgbClr val="FFCC00"/>
              </a:solidFill>
              <a:effectLst/>
              <a:ea typeface="隶书" panose="02010509060101010101" pitchFamily="49" charset="-122"/>
            </a:endParaRPr>
          </a:p>
        </p:txBody>
      </p:sp>
      <p:sp>
        <p:nvSpPr>
          <p:cNvPr id="263171" name="文本占位符 263170"/>
          <p:cNvSpPr>
            <a:spLocks noGrp="1"/>
          </p:cNvSpPr>
          <p:nvPr>
            <p:ph type="body" idx="1"/>
          </p:nvPr>
        </p:nvSpPr>
        <p:spPr>
          <a:xfrm>
            <a:off x="1066800" y="1981200"/>
            <a:ext cx="8077200" cy="4543425"/>
          </a:xfrm>
        </p:spPr>
        <p:txBody>
          <a:bodyPr/>
          <a:p>
            <a:r>
              <a:rPr lang="zh-CN" altLang="en-US" b="1" i="1" u="sng" dirty="0">
                <a:solidFill>
                  <a:srgbClr val="CCFF33"/>
                </a:solidFill>
                <a:effectLst/>
              </a:rPr>
              <a:t>优点</a:t>
            </a:r>
            <a:r>
              <a:rPr lang="zh-CN" altLang="en-US" dirty="0">
                <a:solidFill>
                  <a:srgbClr val="CCFF33"/>
                </a:solidFill>
              </a:rPr>
              <a:t>：</a:t>
            </a:r>
            <a:endParaRPr lang="zh-CN" altLang="en-US" dirty="0">
              <a:solidFill>
                <a:srgbClr val="CCFF33"/>
              </a:solidFill>
            </a:endParaRPr>
          </a:p>
          <a:p>
            <a:pPr lvl="1"/>
            <a:r>
              <a:rPr lang="zh-CN" altLang="en-US" b="1" dirty="0"/>
              <a:t>最实用，适用面最广</a:t>
            </a:r>
            <a:endParaRPr lang="zh-CN" altLang="en-US" b="1" dirty="0"/>
          </a:p>
          <a:p>
            <a:pPr lvl="1"/>
            <a:r>
              <a:rPr lang="zh-CN" altLang="en-US" b="1" dirty="0"/>
              <a:t>间接的与物体表示无关的变形方法</a:t>
            </a:r>
            <a:endParaRPr lang="zh-CN" altLang="en-US" b="1" dirty="0"/>
          </a:p>
          <a:p>
            <a:pPr lvl="1"/>
            <a:r>
              <a:rPr lang="zh-CN" altLang="en-US" b="1" dirty="0"/>
              <a:t>物体的变形是任意的，可由动画师任意控制</a:t>
            </a:r>
            <a:endParaRPr lang="zh-CN" altLang="en-US" b="1" dirty="0"/>
          </a:p>
          <a:p>
            <a:pPr lvl="1"/>
            <a:r>
              <a:rPr lang="zh-CN" altLang="en-US" b="1" dirty="0"/>
              <a:t>对变形的可控性更强</a:t>
            </a:r>
            <a:endParaRPr lang="zh-CN" altLang="en-US" b="1" dirty="0"/>
          </a:p>
          <a:p>
            <a:pPr>
              <a:buNone/>
            </a:pPr>
            <a:endParaRPr lang="zh-CN" altLang="en-US" dirty="0"/>
          </a:p>
          <a:p>
            <a:r>
              <a:rPr lang="zh-CN" altLang="en-US" b="1" i="1" u="sng" dirty="0">
                <a:solidFill>
                  <a:srgbClr val="CCFF33"/>
                </a:solidFill>
                <a:effectLst/>
              </a:rPr>
              <a:t>缺点</a:t>
            </a:r>
            <a:r>
              <a:rPr lang="zh-CN" altLang="en-US" dirty="0">
                <a:solidFill>
                  <a:srgbClr val="CCFF33"/>
                </a:solidFill>
              </a:rPr>
              <a:t>：</a:t>
            </a:r>
            <a:endParaRPr lang="zh-CN" altLang="en-US" dirty="0">
              <a:solidFill>
                <a:srgbClr val="CCFF33"/>
              </a:solidFill>
            </a:endParaRPr>
          </a:p>
          <a:p>
            <a:pPr lvl="1"/>
            <a:r>
              <a:rPr lang="zh-CN" altLang="en-US" b="1" dirty="0"/>
              <a:t>缺乏对变形的细微控制，如人脸表情</a:t>
            </a:r>
            <a:endParaRPr lang="zh-CN" altLang="en-US" b="1" dirty="0"/>
          </a:p>
        </p:txBody>
      </p:sp>
      <p:pic>
        <p:nvPicPr>
          <p:cNvPr id="263172" name="图片 26317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49858" name="标题 249857"/>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过程动画</a:t>
            </a:r>
            <a:r>
              <a:rPr lang="zh-CN" altLang="en-US" b="1" dirty="0">
                <a:solidFill>
                  <a:srgbClr val="FFCC00"/>
                </a:solidFill>
                <a:ea typeface="隶书" panose="02010509060101010101" pitchFamily="49" charset="-122"/>
              </a:rPr>
              <a:t>技术</a:t>
            </a:r>
            <a:br>
              <a:rPr lang="zh-CN" altLang="en-US" sz="4000" b="1" dirty="0">
                <a:solidFill>
                  <a:srgbClr val="FFCC00"/>
                </a:solidFill>
                <a:ea typeface="隶书" panose="02010509060101010101" pitchFamily="49" charset="-122"/>
              </a:rPr>
            </a:br>
            <a:endParaRPr lang="zh-CN" altLang="en-US" sz="4000" b="1" dirty="0">
              <a:solidFill>
                <a:srgbClr val="FFCC00"/>
              </a:solidFill>
              <a:ea typeface="隶书" panose="02010509060101010101" pitchFamily="49" charset="-122"/>
            </a:endParaRPr>
          </a:p>
        </p:txBody>
      </p:sp>
      <p:sp>
        <p:nvSpPr>
          <p:cNvPr id="249859" name="文本占位符 249858"/>
          <p:cNvSpPr>
            <a:spLocks noGrp="1"/>
          </p:cNvSpPr>
          <p:nvPr>
            <p:ph type="body" idx="1"/>
          </p:nvPr>
        </p:nvSpPr>
        <p:spPr>
          <a:xfrm>
            <a:off x="467360" y="1268730"/>
            <a:ext cx="8488045" cy="4824730"/>
          </a:xfrm>
        </p:spPr>
        <p:txBody>
          <a:bodyPr/>
          <a:p>
            <a:pPr>
              <a:buNone/>
            </a:pPr>
            <a:endParaRPr lang="en-US" altLang="zh-CN" b="1" i="1" u="sng">
              <a:solidFill>
                <a:schemeClr val="hlink"/>
              </a:solidFill>
            </a:endParaRPr>
          </a:p>
          <a:p>
            <a:pPr lvl="1">
              <a:buFont typeface="Wingdings" panose="05000000000000000000" charset="0"/>
              <a:buChar char="n"/>
            </a:pPr>
            <a:r>
              <a:rPr lang="en-US" altLang="zh-CN" b="1"/>
              <a:t>Procedural Animation</a:t>
            </a:r>
            <a:r>
              <a:rPr lang="zh-CN" altLang="en-US" b="1"/>
              <a:t>或</a:t>
            </a:r>
            <a:r>
              <a:rPr lang="en-US" altLang="zh-CN" b="1"/>
              <a:t>Random Animation</a:t>
            </a:r>
            <a:endParaRPr lang="en-US" altLang="zh-CN" b="1"/>
          </a:p>
          <a:p>
            <a:pPr lvl="1"/>
            <a:r>
              <a:rPr lang="zh-CN" altLang="en-US" b="1" dirty="0"/>
              <a:t>物体的运动和变形可由一个过程来控制</a:t>
            </a:r>
            <a:endParaRPr lang="zh-CN" altLang="en-US" b="1" dirty="0"/>
          </a:p>
          <a:p>
            <a:pPr lvl="1"/>
            <a:r>
              <a:rPr lang="zh-CN" altLang="en-US" b="1" dirty="0"/>
              <a:t>物体的变形不是任意的</a:t>
            </a:r>
            <a:endParaRPr lang="zh-CN" altLang="en-US" b="1" dirty="0"/>
          </a:p>
          <a:p>
            <a:pPr lvl="1"/>
            <a:r>
              <a:rPr lang="zh-CN" altLang="en-US" b="1" dirty="0"/>
              <a:t>遵循一定的</a:t>
            </a:r>
            <a:r>
              <a:rPr lang="zh-CN" altLang="en-US" b="1" i="1" u="sng" dirty="0">
                <a:solidFill>
                  <a:srgbClr val="CCFF33"/>
                </a:solidFill>
              </a:rPr>
              <a:t>数学模型</a:t>
            </a:r>
            <a:r>
              <a:rPr lang="zh-CN" altLang="en-US" b="1" dirty="0"/>
              <a:t>或</a:t>
            </a:r>
            <a:r>
              <a:rPr lang="zh-CN" altLang="en-US" b="1" i="1" u="sng" dirty="0">
                <a:solidFill>
                  <a:srgbClr val="CCFF33"/>
                </a:solidFill>
                <a:effectLst/>
              </a:rPr>
              <a:t>物理规律</a:t>
            </a:r>
            <a:endParaRPr lang="zh-CN" altLang="en-US" b="1" i="1" u="sng" dirty="0">
              <a:solidFill>
                <a:srgbClr val="CCFF33"/>
              </a:solidFill>
              <a:effectLst/>
            </a:endParaRPr>
          </a:p>
          <a:p>
            <a:pPr lvl="1">
              <a:buFont typeface="Wingdings" panose="05000000000000000000" charset="0"/>
              <a:buChar char="Ø"/>
            </a:pPr>
            <a:r>
              <a:rPr lang="zh-CN" altLang="en-US" sz="2400" dirty="0">
                <a:latin typeface="Times New Roman" panose="02020603050405020304" pitchFamily="18" charset="0"/>
                <a:ea typeface="黑体" panose="02010609060101010101" pitchFamily="2" charset="-122"/>
                <a:sym typeface="+mn-ea"/>
              </a:rPr>
              <a:t>最简单的过程动画是设立一个数学模型去控制物体的几何形状和运动，如旗帜迎风招展、水波随风荡漾等。</a:t>
            </a:r>
            <a:endParaRPr lang="zh-CN" altLang="en-US" sz="2400" dirty="0">
              <a:latin typeface="Times New Roman" panose="02020603050405020304" pitchFamily="18" charset="0"/>
              <a:ea typeface="黑体" panose="02010609060101010101" pitchFamily="2" charset="-122"/>
            </a:endParaRPr>
          </a:p>
          <a:p>
            <a:pPr lvl="1">
              <a:buFont typeface="Wingdings" panose="05000000000000000000" charset="0"/>
              <a:buChar char="Ø"/>
            </a:pPr>
            <a:r>
              <a:rPr lang="zh-CN" altLang="en-US" sz="2400" dirty="0">
                <a:latin typeface="Times New Roman" panose="02020603050405020304" pitchFamily="18" charset="0"/>
                <a:ea typeface="黑体" panose="02010609060101010101" pitchFamily="2" charset="-122"/>
                <a:sym typeface="+mn-ea"/>
              </a:rPr>
              <a:t>较复杂的过程动画则可能包括物体的跳跃、拉伸、爆炸、碰撞等复杂运动。</a:t>
            </a:r>
            <a:endParaRPr lang="zh-CN" altLang="en-US" sz="2400" dirty="0"/>
          </a:p>
        </p:txBody>
      </p:sp>
      <p:pic>
        <p:nvPicPr>
          <p:cNvPr id="249860" name="图片 24985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9859">
                                            <p:txEl>
                                              <p:charRg st="57" end="68"/>
                                            </p:txEl>
                                          </p:spTgt>
                                        </p:tgtEl>
                                        <p:attrNameLst>
                                          <p:attrName>style.visibility</p:attrName>
                                        </p:attrNameLst>
                                      </p:cBhvr>
                                      <p:to>
                                        <p:strVal val="visible"/>
                                      </p:to>
                                    </p:set>
                                    <p:animEffect transition="in" filter="wipe(left)">
                                      <p:cBhvr>
                                        <p:cTn id="7" dur="500"/>
                                        <p:tgtEl>
                                          <p:spTgt spid="249859">
                                            <p:txEl>
                                              <p:charRg st="57" end="68"/>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49859">
                                            <p:txEl>
                                              <p:charRg st="68" end="83"/>
                                            </p:txEl>
                                          </p:spTgt>
                                        </p:tgtEl>
                                        <p:attrNameLst>
                                          <p:attrName>style.visibility</p:attrName>
                                        </p:attrNameLst>
                                      </p:cBhvr>
                                      <p:to>
                                        <p:strVal val="visible"/>
                                      </p:to>
                                    </p:set>
                                    <p:animEffect transition="in" filter="wipe(left)">
                                      <p:cBhvr>
                                        <p:cTn id="10" dur="500"/>
                                        <p:tgtEl>
                                          <p:spTgt spid="249859">
                                            <p:txEl>
                                              <p:charRg st="68" end="8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49859">
                                            <p:txEl>
                                              <p:charRg st="5" end="5"/>
                                            </p:txEl>
                                          </p:spTgt>
                                        </p:tgtEl>
                                        <p:attrNameLst>
                                          <p:attrName>style.visibility</p:attrName>
                                        </p:attrNameLst>
                                      </p:cBhvr>
                                      <p:to>
                                        <p:strVal val="visible"/>
                                      </p:to>
                                    </p:set>
                                    <p:animEffect transition="in" filter="wipe(left)">
                                      <p:cBhvr>
                                        <p:cTn id="13" dur="500"/>
                                        <p:tgtEl>
                                          <p:spTgt spid="249859">
                                            <p:txEl>
                                              <p:charRg st="5" end="5"/>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49859">
                                            <p:txEl>
                                              <p:charRg st="7" end="7"/>
                                            </p:txEl>
                                          </p:spTgt>
                                        </p:tgtEl>
                                        <p:attrNameLst>
                                          <p:attrName>style.visibility</p:attrName>
                                        </p:attrNameLst>
                                      </p:cBhvr>
                                      <p:to>
                                        <p:strVal val="visible"/>
                                      </p:to>
                                    </p:set>
                                    <p:animEffect transition="in" filter="wipe(left)">
                                      <p:cBhvr>
                                        <p:cTn id="16" dur="500"/>
                                        <p:tgtEl>
                                          <p:spTgt spid="249859">
                                            <p:txEl>
                                              <p:char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49858" name="标题 249857"/>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过程动画</a:t>
            </a:r>
            <a:r>
              <a:rPr lang="zh-CN" altLang="en-US" b="1" dirty="0">
                <a:solidFill>
                  <a:srgbClr val="FFCC00"/>
                </a:solidFill>
                <a:ea typeface="隶书" panose="02010509060101010101" pitchFamily="49" charset="-122"/>
              </a:rPr>
              <a:t>技术</a:t>
            </a:r>
            <a:br>
              <a:rPr lang="zh-CN" altLang="en-US" sz="4000" b="1" dirty="0">
                <a:solidFill>
                  <a:srgbClr val="FFCC00"/>
                </a:solidFill>
                <a:ea typeface="隶书" panose="02010509060101010101" pitchFamily="49" charset="-122"/>
              </a:rPr>
            </a:br>
            <a:endParaRPr lang="zh-CN" altLang="en-US" sz="4000" b="1" dirty="0">
              <a:solidFill>
                <a:srgbClr val="FFCC00"/>
              </a:solidFill>
              <a:ea typeface="隶书" panose="02010509060101010101" pitchFamily="49" charset="-122"/>
            </a:endParaRPr>
          </a:p>
        </p:txBody>
      </p:sp>
      <p:pic>
        <p:nvPicPr>
          <p:cNvPr id="249860" name="图片 249859"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24259" name="图片 224258" descr="levensgarden"/>
          <p:cNvPicPr>
            <a:picLocks noChangeAspect="1"/>
          </p:cNvPicPr>
          <p:nvPr/>
        </p:nvPicPr>
        <p:blipFill>
          <a:blip r:embed="rId2"/>
          <a:stretch>
            <a:fillRect/>
          </a:stretch>
        </p:blipFill>
        <p:spPr>
          <a:xfrm>
            <a:off x="6350000" y="1384300"/>
            <a:ext cx="2108200" cy="2743200"/>
          </a:xfrm>
          <a:prstGeom prst="rect">
            <a:avLst/>
          </a:prstGeom>
          <a:noFill/>
          <a:ln w="9525">
            <a:noFill/>
          </a:ln>
        </p:spPr>
      </p:pic>
      <p:pic>
        <p:nvPicPr>
          <p:cNvPr id="224260" name="图片 224259" descr="splash_0018"/>
          <p:cNvPicPr>
            <a:picLocks noChangeAspect="1"/>
          </p:cNvPicPr>
          <p:nvPr/>
        </p:nvPicPr>
        <p:blipFill>
          <a:blip r:embed="rId3"/>
          <a:stretch>
            <a:fillRect/>
          </a:stretch>
        </p:blipFill>
        <p:spPr>
          <a:xfrm>
            <a:off x="5715000" y="4521200"/>
            <a:ext cx="2916238" cy="2187575"/>
          </a:xfrm>
          <a:prstGeom prst="rect">
            <a:avLst/>
          </a:prstGeom>
          <a:noFill/>
          <a:ln w="9525">
            <a:noFill/>
          </a:ln>
        </p:spPr>
      </p:pic>
      <p:pic>
        <p:nvPicPr>
          <p:cNvPr id="224261" name="图片 224260" descr="smoke_rising"/>
          <p:cNvPicPr>
            <a:picLocks noChangeAspect="1"/>
          </p:cNvPicPr>
          <p:nvPr/>
        </p:nvPicPr>
        <p:blipFill>
          <a:blip r:embed="rId4"/>
          <a:stretch>
            <a:fillRect/>
          </a:stretch>
        </p:blipFill>
        <p:spPr>
          <a:xfrm>
            <a:off x="774700" y="1460500"/>
            <a:ext cx="2667000" cy="2667000"/>
          </a:xfrm>
          <a:prstGeom prst="rect">
            <a:avLst/>
          </a:prstGeom>
          <a:noFill/>
          <a:ln w="9525">
            <a:noFill/>
          </a:ln>
        </p:spPr>
      </p:pic>
      <p:pic>
        <p:nvPicPr>
          <p:cNvPr id="224262" name="图片 224261" descr="campfire"/>
          <p:cNvPicPr>
            <a:picLocks noChangeAspect="1"/>
          </p:cNvPicPr>
          <p:nvPr/>
        </p:nvPicPr>
        <p:blipFill>
          <a:blip r:embed="rId5"/>
          <a:stretch>
            <a:fillRect/>
          </a:stretch>
        </p:blipFill>
        <p:spPr>
          <a:xfrm>
            <a:off x="4064000" y="1460500"/>
            <a:ext cx="1778000" cy="2667000"/>
          </a:xfrm>
          <a:prstGeom prst="rect">
            <a:avLst/>
          </a:prstGeom>
          <a:noFill/>
          <a:ln w="9525">
            <a:noFill/>
          </a:ln>
        </p:spPr>
      </p:pic>
      <p:pic>
        <p:nvPicPr>
          <p:cNvPr id="224263" name="内容占位符 224262"/>
          <p:cNvPicPr>
            <a:picLocks noChangeAspect="1"/>
          </p:cNvPicPr>
          <p:nvPr>
            <p:ph idx="1"/>
          </p:nvPr>
        </p:nvPicPr>
        <p:blipFill>
          <a:blip r:embed="rId6"/>
          <a:stretch>
            <a:fillRect/>
          </a:stretch>
        </p:blipFill>
        <p:spPr>
          <a:xfrm>
            <a:off x="762000" y="4216400"/>
            <a:ext cx="4038600" cy="2587625"/>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标题 249857"/>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过程动画</a:t>
            </a:r>
            <a:r>
              <a:rPr lang="zh-CN" altLang="en-US" b="1" dirty="0">
                <a:solidFill>
                  <a:srgbClr val="FFCC00"/>
                </a:solidFill>
                <a:ea typeface="隶书" panose="02010509060101010101" pitchFamily="49" charset="-122"/>
              </a:rPr>
              <a:t>技术</a:t>
            </a:r>
            <a:br>
              <a:rPr lang="zh-CN" altLang="en-US" sz="4000" b="1" dirty="0">
                <a:solidFill>
                  <a:srgbClr val="FFCC00"/>
                </a:solidFill>
                <a:ea typeface="隶书" panose="02010509060101010101" pitchFamily="49" charset="-122"/>
              </a:rPr>
            </a:br>
            <a:endParaRPr lang="zh-CN" altLang="en-US" sz="4000" b="1" dirty="0">
              <a:solidFill>
                <a:srgbClr val="FFCC00"/>
              </a:solidFill>
              <a:ea typeface="隶书" panose="02010509060101010101" pitchFamily="49" charset="-122"/>
            </a:endParaRPr>
          </a:p>
        </p:txBody>
      </p:sp>
      <p:pic>
        <p:nvPicPr>
          <p:cNvPr id="249860" name="图片 249859"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81251" name="文本占位符 181250"/>
          <p:cNvSpPr>
            <a:spLocks noGrp="1"/>
          </p:cNvSpPr>
          <p:nvPr>
            <p:ph type="body" idx="1"/>
          </p:nvPr>
        </p:nvSpPr>
        <p:spPr/>
        <p:txBody>
          <a:bodyPr/>
          <a:p>
            <a:pPr>
              <a:lnSpc>
                <a:spcPct val="90000"/>
              </a:lnSpc>
            </a:pPr>
            <a:r>
              <a:rPr lang="zh-CN" altLang="en-US" sz="2400" dirty="0">
                <a:latin typeface="Times New Roman" panose="02020603050405020304" pitchFamily="18" charset="0"/>
                <a:ea typeface="黑体" panose="02010609060101010101" pitchFamily="2" charset="-122"/>
              </a:rPr>
              <a:t>粒子系统是最实用的过程动画技术之一，是影视特技中生成特殊视觉效果的一种主要方法。</a:t>
            </a:r>
            <a:endParaRPr lang="zh-CN" altLang="en-US" sz="2400" dirty="0">
              <a:latin typeface="Times New Roman" panose="02020603050405020304" pitchFamily="18" charset="0"/>
              <a:ea typeface="黑体" panose="02010609060101010101" pitchFamily="2" charset="-122"/>
            </a:endParaRPr>
          </a:p>
          <a:p>
            <a:pPr marL="0" indent="0">
              <a:lnSpc>
                <a:spcPct val="90000"/>
              </a:lnSpc>
              <a:buNone/>
            </a:pPr>
            <a:endParaRPr lang="zh-CN" altLang="en-US" sz="2400" dirty="0">
              <a:latin typeface="Times New Roman" panose="02020603050405020304" pitchFamily="18" charset="0"/>
              <a:ea typeface="黑体" panose="02010609060101010101" pitchFamily="2" charset="-122"/>
            </a:endParaRPr>
          </a:p>
          <a:p>
            <a:pPr>
              <a:lnSpc>
                <a:spcPct val="90000"/>
              </a:lnSpc>
            </a:pPr>
            <a:r>
              <a:rPr lang="zh-CN" altLang="en-US" sz="2400" dirty="0">
                <a:latin typeface="Times New Roman" panose="02020603050405020304" pitchFamily="18" charset="0"/>
                <a:ea typeface="黑体" panose="02010609060101010101" pitchFamily="2" charset="-122"/>
              </a:rPr>
              <a:t>粒子系统采用了一套完全不同于以往的造型、绘制方法来构造、绘制景物，造型和动画巧妙地连成一体。景物被定义为由成千上万个不规则的、随机分布的粒子所组成，而每个粒子均有一定的生命周期，它们不断改变形状、不断运动。</a:t>
            </a:r>
            <a:endParaRPr lang="zh-CN" altLang="en-US" sz="2400" dirty="0">
              <a:latin typeface="Times New Roman" panose="02020603050405020304" pitchFamily="18" charset="0"/>
              <a:ea typeface="黑体" panose="02010609060101010101" pitchFamily="2" charset="-122"/>
            </a:endParaRPr>
          </a:p>
          <a:p>
            <a:pPr>
              <a:lnSpc>
                <a:spcPct val="90000"/>
              </a:lnSpc>
            </a:pP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标题 249857"/>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过程动画</a:t>
            </a:r>
            <a:r>
              <a:rPr lang="zh-CN" altLang="en-US" b="1" dirty="0">
                <a:solidFill>
                  <a:srgbClr val="FFCC00"/>
                </a:solidFill>
                <a:ea typeface="隶书" panose="02010509060101010101" pitchFamily="49" charset="-122"/>
              </a:rPr>
              <a:t>技术</a:t>
            </a:r>
            <a:br>
              <a:rPr lang="zh-CN" altLang="en-US" sz="4000" b="1" dirty="0">
                <a:solidFill>
                  <a:srgbClr val="FFCC00"/>
                </a:solidFill>
                <a:ea typeface="隶书" panose="02010509060101010101" pitchFamily="49" charset="-122"/>
              </a:rPr>
            </a:br>
            <a:endParaRPr lang="zh-CN" altLang="en-US" sz="4000" b="1" dirty="0">
              <a:solidFill>
                <a:srgbClr val="FFCC00"/>
              </a:solidFill>
              <a:ea typeface="隶书" panose="02010509060101010101" pitchFamily="49" charset="-122"/>
            </a:endParaRPr>
          </a:p>
        </p:txBody>
      </p:sp>
      <p:pic>
        <p:nvPicPr>
          <p:cNvPr id="249860" name="图片 249859"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81251" name="文本占位符 181250"/>
          <p:cNvSpPr>
            <a:spLocks noGrp="1"/>
          </p:cNvSpPr>
          <p:nvPr>
            <p:ph type="body" idx="1"/>
          </p:nvPr>
        </p:nvSpPr>
        <p:spPr/>
        <p:txBody>
          <a:bodyPr/>
          <a:p>
            <a:pPr>
              <a:lnSpc>
                <a:spcPct val="90000"/>
              </a:lnSpc>
            </a:pPr>
            <a:endParaRPr lang="zh-CN" altLang="en-US" sz="2400" dirty="0">
              <a:latin typeface="Times New Roman" panose="02020603050405020304" pitchFamily="18" charset="0"/>
              <a:ea typeface="黑体" panose="02010609060101010101" pitchFamily="2" charset="-122"/>
            </a:endParaRPr>
          </a:p>
        </p:txBody>
      </p:sp>
      <p:pic>
        <p:nvPicPr>
          <p:cNvPr id="229380" name="图片 229379"/>
          <p:cNvPicPr>
            <a:picLocks noChangeAspect="1"/>
          </p:cNvPicPr>
          <p:nvPr/>
        </p:nvPicPr>
        <p:blipFill>
          <a:blip r:embed="rId2"/>
          <a:stretch>
            <a:fillRect/>
          </a:stretch>
        </p:blipFill>
        <p:spPr>
          <a:xfrm>
            <a:off x="496888" y="1412875"/>
            <a:ext cx="3316287" cy="2552700"/>
          </a:xfrm>
          <a:prstGeom prst="rect">
            <a:avLst/>
          </a:prstGeom>
          <a:noFill/>
          <a:ln w="9525">
            <a:noFill/>
          </a:ln>
        </p:spPr>
      </p:pic>
      <p:pic>
        <p:nvPicPr>
          <p:cNvPr id="229381" name="图片 229380" descr="fountain"/>
          <p:cNvPicPr>
            <a:picLocks noChangeAspect="1"/>
          </p:cNvPicPr>
          <p:nvPr/>
        </p:nvPicPr>
        <p:blipFill>
          <a:blip r:embed="rId3"/>
          <a:stretch>
            <a:fillRect/>
          </a:stretch>
        </p:blipFill>
        <p:spPr>
          <a:xfrm>
            <a:off x="3975100" y="1752600"/>
            <a:ext cx="4519613" cy="4546600"/>
          </a:xfrm>
          <a:prstGeom prst="rect">
            <a:avLst/>
          </a:prstGeom>
          <a:noFill/>
          <a:ln w="9525">
            <a:noFill/>
          </a:ln>
        </p:spPr>
      </p:pic>
      <p:graphicFrame>
        <p:nvGraphicFramePr>
          <p:cNvPr id="229382" name="对象 229381"/>
          <p:cNvGraphicFramePr/>
          <p:nvPr/>
        </p:nvGraphicFramePr>
        <p:xfrm>
          <a:off x="468313" y="4089400"/>
          <a:ext cx="3336925" cy="2500313"/>
        </p:xfrm>
        <a:graphic>
          <a:graphicData uri="http://schemas.openxmlformats.org/presentationml/2006/ole">
            <mc:AlternateContent xmlns:mc="http://schemas.openxmlformats.org/markup-compatibility/2006">
              <mc:Choice xmlns:v="urn:schemas-microsoft-com:vml" Requires="v">
                <p:oleObj spid="_x0000_s3082" name="" r:id="rId4" imgW="5016500" imgH="3759200" progId="">
                  <p:embed/>
                </p:oleObj>
              </mc:Choice>
              <mc:Fallback>
                <p:oleObj name="" r:id="rId4" imgW="5016500" imgH="3759200" progId="">
                  <p:embed/>
                  <p:pic>
                    <p:nvPicPr>
                      <p:cNvPr id="0" name="图片 3081"/>
                      <p:cNvPicPr/>
                      <p:nvPr/>
                    </p:nvPicPr>
                    <p:blipFill>
                      <a:blip r:embed="rId5"/>
                      <a:stretch>
                        <a:fillRect/>
                      </a:stretch>
                    </p:blipFill>
                    <p:spPr>
                      <a:xfrm>
                        <a:off x="468313" y="4089400"/>
                        <a:ext cx="3336925" cy="250031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标题 249857"/>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过程动画</a:t>
            </a:r>
            <a:r>
              <a:rPr lang="zh-CN" altLang="en-US" b="1" dirty="0">
                <a:solidFill>
                  <a:srgbClr val="FFCC00"/>
                </a:solidFill>
                <a:ea typeface="隶书" panose="02010509060101010101" pitchFamily="49" charset="-122"/>
              </a:rPr>
              <a:t>技术</a:t>
            </a:r>
            <a:br>
              <a:rPr lang="zh-CN" altLang="en-US" sz="4000" b="1" dirty="0">
                <a:solidFill>
                  <a:srgbClr val="FFCC00"/>
                </a:solidFill>
                <a:ea typeface="隶书" panose="02010509060101010101" pitchFamily="49" charset="-122"/>
              </a:rPr>
            </a:br>
            <a:endParaRPr lang="zh-CN" altLang="en-US" sz="4000" b="1" dirty="0">
              <a:solidFill>
                <a:srgbClr val="FFCC00"/>
              </a:solidFill>
              <a:ea typeface="隶书" panose="02010509060101010101" pitchFamily="49" charset="-122"/>
            </a:endParaRPr>
          </a:p>
        </p:txBody>
      </p:sp>
      <p:pic>
        <p:nvPicPr>
          <p:cNvPr id="249860" name="图片 249859"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31426" name="图片 231425" descr="perfect-storm1-1"/>
          <p:cNvPicPr>
            <a:picLocks noChangeAspect="1"/>
          </p:cNvPicPr>
          <p:nvPr/>
        </p:nvPicPr>
        <p:blipFill>
          <a:blip r:embed="rId2"/>
          <a:stretch>
            <a:fillRect/>
          </a:stretch>
        </p:blipFill>
        <p:spPr>
          <a:xfrm>
            <a:off x="990600" y="1155700"/>
            <a:ext cx="3276600" cy="1392238"/>
          </a:xfrm>
          <a:prstGeom prst="rect">
            <a:avLst/>
          </a:prstGeom>
          <a:noFill/>
          <a:ln w="9525" cap="flat" cmpd="sng">
            <a:solidFill>
              <a:schemeClr val="bg2"/>
            </a:solidFill>
            <a:prstDash val="solid"/>
            <a:miter/>
            <a:headEnd type="none" w="med" len="med"/>
            <a:tailEnd type="none" w="med" len="med"/>
          </a:ln>
        </p:spPr>
      </p:pic>
      <p:pic>
        <p:nvPicPr>
          <p:cNvPr id="231428" name="图片 231427" descr="perfect-storm1-2"/>
          <p:cNvPicPr>
            <a:picLocks noChangeAspect="1"/>
          </p:cNvPicPr>
          <p:nvPr/>
        </p:nvPicPr>
        <p:blipFill>
          <a:blip r:embed="rId3"/>
          <a:stretch>
            <a:fillRect/>
          </a:stretch>
        </p:blipFill>
        <p:spPr>
          <a:xfrm>
            <a:off x="990600" y="2590800"/>
            <a:ext cx="3276600" cy="1392238"/>
          </a:xfrm>
          <a:prstGeom prst="rect">
            <a:avLst/>
          </a:prstGeom>
          <a:noFill/>
          <a:ln w="9525" cap="flat" cmpd="sng">
            <a:solidFill>
              <a:schemeClr val="bg2"/>
            </a:solidFill>
            <a:prstDash val="solid"/>
            <a:miter/>
            <a:headEnd type="none" w="med" len="med"/>
            <a:tailEnd type="none" w="med" len="med"/>
          </a:ln>
        </p:spPr>
      </p:pic>
      <p:pic>
        <p:nvPicPr>
          <p:cNvPr id="231431" name="图片 231430" descr="perfect-storm1-3"/>
          <p:cNvPicPr>
            <a:picLocks noChangeAspect="1"/>
          </p:cNvPicPr>
          <p:nvPr/>
        </p:nvPicPr>
        <p:blipFill>
          <a:blip r:embed="rId4"/>
          <a:stretch>
            <a:fillRect/>
          </a:stretch>
        </p:blipFill>
        <p:spPr>
          <a:xfrm>
            <a:off x="990600" y="4013200"/>
            <a:ext cx="3276600" cy="1392238"/>
          </a:xfrm>
          <a:prstGeom prst="rect">
            <a:avLst/>
          </a:prstGeom>
          <a:noFill/>
          <a:ln w="9525" cap="flat" cmpd="sng">
            <a:solidFill>
              <a:schemeClr val="bg2"/>
            </a:solidFill>
            <a:prstDash val="solid"/>
            <a:miter/>
            <a:headEnd type="none" w="med" len="med"/>
            <a:tailEnd type="none" w="med" len="med"/>
          </a:ln>
        </p:spPr>
      </p:pic>
      <p:pic>
        <p:nvPicPr>
          <p:cNvPr id="231432" name="图片 231431" descr="perfect-storm1-4"/>
          <p:cNvPicPr>
            <a:picLocks noChangeAspect="1"/>
          </p:cNvPicPr>
          <p:nvPr/>
        </p:nvPicPr>
        <p:blipFill>
          <a:blip r:embed="rId5"/>
          <a:stretch>
            <a:fillRect/>
          </a:stretch>
        </p:blipFill>
        <p:spPr>
          <a:xfrm>
            <a:off x="990600" y="5461000"/>
            <a:ext cx="3276600" cy="1392238"/>
          </a:xfrm>
          <a:prstGeom prst="rect">
            <a:avLst/>
          </a:prstGeom>
          <a:noFill/>
          <a:ln w="9525" cap="flat" cmpd="sng">
            <a:solidFill>
              <a:schemeClr val="bg2"/>
            </a:solidFill>
            <a:prstDash val="solid"/>
            <a:miter/>
            <a:headEnd type="none" w="med" len="med"/>
            <a:tailEnd type="none" w="med" len="med"/>
          </a:ln>
        </p:spPr>
      </p:pic>
      <p:pic>
        <p:nvPicPr>
          <p:cNvPr id="231437" name="图片 231436" descr="perfect-storm1-5"/>
          <p:cNvPicPr>
            <a:picLocks noChangeAspect="1"/>
          </p:cNvPicPr>
          <p:nvPr/>
        </p:nvPicPr>
        <p:blipFill>
          <a:blip r:embed="rId6"/>
          <a:stretch>
            <a:fillRect/>
          </a:stretch>
        </p:blipFill>
        <p:spPr>
          <a:xfrm>
            <a:off x="4495800" y="1155700"/>
            <a:ext cx="3276600" cy="1392238"/>
          </a:xfrm>
          <a:prstGeom prst="rect">
            <a:avLst/>
          </a:prstGeom>
          <a:noFill/>
          <a:ln w="9525" cap="flat" cmpd="sng">
            <a:solidFill>
              <a:schemeClr val="bg2"/>
            </a:solidFill>
            <a:prstDash val="solid"/>
            <a:miter/>
            <a:headEnd type="none" w="med" len="med"/>
            <a:tailEnd type="none" w="med" len="med"/>
          </a:ln>
        </p:spPr>
      </p:pic>
      <p:pic>
        <p:nvPicPr>
          <p:cNvPr id="231443" name="图片 231442" descr="perfect-storm1-6"/>
          <p:cNvPicPr>
            <a:picLocks noChangeAspect="1"/>
          </p:cNvPicPr>
          <p:nvPr/>
        </p:nvPicPr>
        <p:blipFill>
          <a:blip r:embed="rId7"/>
          <a:stretch>
            <a:fillRect/>
          </a:stretch>
        </p:blipFill>
        <p:spPr>
          <a:xfrm>
            <a:off x="4495800" y="2590800"/>
            <a:ext cx="3276600" cy="1392238"/>
          </a:xfrm>
          <a:prstGeom prst="rect">
            <a:avLst/>
          </a:prstGeom>
          <a:noFill/>
          <a:ln w="9525" cap="flat" cmpd="sng">
            <a:solidFill>
              <a:schemeClr val="bg2"/>
            </a:solidFill>
            <a:prstDash val="solid"/>
            <a:miter/>
            <a:headEnd type="none" w="med" len="med"/>
            <a:tailEnd type="none" w="med" len="med"/>
          </a:ln>
        </p:spPr>
      </p:pic>
      <p:pic>
        <p:nvPicPr>
          <p:cNvPr id="231444" name="图片 231443" descr="perfect-storm1-7"/>
          <p:cNvPicPr>
            <a:picLocks noChangeAspect="1"/>
          </p:cNvPicPr>
          <p:nvPr/>
        </p:nvPicPr>
        <p:blipFill>
          <a:blip r:embed="rId8"/>
          <a:stretch>
            <a:fillRect/>
          </a:stretch>
        </p:blipFill>
        <p:spPr>
          <a:xfrm>
            <a:off x="4495800" y="4013200"/>
            <a:ext cx="3276600" cy="1392238"/>
          </a:xfrm>
          <a:prstGeom prst="rect">
            <a:avLst/>
          </a:prstGeom>
          <a:noFill/>
          <a:ln w="9525" cap="flat" cmpd="sng">
            <a:solidFill>
              <a:schemeClr val="bg2"/>
            </a:solidFill>
            <a:prstDash val="solid"/>
            <a:miter/>
            <a:headEnd type="none" w="med" len="med"/>
            <a:tailEnd type="none" w="med" len="med"/>
          </a:ln>
        </p:spPr>
      </p:pic>
      <p:pic>
        <p:nvPicPr>
          <p:cNvPr id="231445" name="图片 231444" descr="perfect-storm1-8"/>
          <p:cNvPicPr>
            <a:picLocks noChangeAspect="1"/>
          </p:cNvPicPr>
          <p:nvPr/>
        </p:nvPicPr>
        <p:blipFill>
          <a:blip r:embed="rId9"/>
          <a:stretch>
            <a:fillRect/>
          </a:stretch>
        </p:blipFill>
        <p:spPr>
          <a:xfrm>
            <a:off x="4495800" y="5461000"/>
            <a:ext cx="3276600" cy="1392238"/>
          </a:xfrm>
          <a:prstGeom prst="rect">
            <a:avLst/>
          </a:prstGeom>
          <a:noFill/>
          <a:ln w="9525" cap="flat" cmpd="sng">
            <a:solidFill>
              <a:schemeClr val="bg2"/>
            </a:solidFill>
            <a:prstDash val="solid"/>
            <a:miter/>
            <a:headEnd type="none" w="med" len="med"/>
            <a:tailEnd type="none" w="med" len="med"/>
          </a:ln>
        </p:spPr>
      </p:pic>
      <p:sp>
        <p:nvSpPr>
          <p:cNvPr id="231449" name="文本框 231448"/>
          <p:cNvSpPr txBox="1"/>
          <p:nvPr/>
        </p:nvSpPr>
        <p:spPr>
          <a:xfrm>
            <a:off x="8172450" y="1989138"/>
            <a:ext cx="549275" cy="3600450"/>
          </a:xfrm>
          <a:prstGeom prst="rect">
            <a:avLst/>
          </a:prstGeom>
          <a:noFill/>
          <a:ln w="9525">
            <a:noFill/>
          </a:ln>
        </p:spPr>
        <p:txBody>
          <a:bodyPr vert="eaVert">
            <a:spAutoFit/>
          </a:bodyPr>
          <a:p>
            <a:pPr eaLnBrk="1" hangingPunct="1">
              <a:spcBef>
                <a:spcPct val="50000"/>
              </a:spcBef>
            </a:pPr>
            <a:endParaRPr lang="zh-CN" altLang="en-US" dirty="0">
              <a:latin typeface="Arial" panose="020B0604020202020204" pitchFamily="34" charset="0"/>
              <a:ea typeface="黑体" panose="02010609060101010101" pitchFamily="2" charset="-122"/>
            </a:endParaRPr>
          </a:p>
        </p:txBody>
      </p:sp>
      <p:sp>
        <p:nvSpPr>
          <p:cNvPr id="231450" name="文本框 231449"/>
          <p:cNvSpPr txBox="1"/>
          <p:nvPr/>
        </p:nvSpPr>
        <p:spPr>
          <a:xfrm>
            <a:off x="7900988" y="2560638"/>
            <a:ext cx="549275" cy="2668587"/>
          </a:xfrm>
          <a:prstGeom prst="rect">
            <a:avLst/>
          </a:prstGeom>
          <a:noFill/>
          <a:ln w="9525">
            <a:noFill/>
          </a:ln>
        </p:spPr>
        <p:txBody>
          <a:bodyPr vert="eaVert">
            <a:spAutoFit/>
          </a:bodyPr>
          <a:p>
            <a:pPr eaLnBrk="1" hangingPunct="1">
              <a:spcBef>
                <a:spcPct val="50000"/>
              </a:spcBef>
            </a:pP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完美风暴</a:t>
            </a: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剧照</a:t>
            </a:r>
            <a:endParaRPr lang="zh-CN" altLang="en-US" dirty="0">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50882" name="标题 250881"/>
          <p:cNvSpPr>
            <a:spLocks noGrp="1"/>
          </p:cNvSpPr>
          <p:nvPr>
            <p:ph type="title"/>
          </p:nvPr>
        </p:nvSpPr>
        <p:spPr>
          <a:xfrm>
            <a:off x="468313" y="692150"/>
            <a:ext cx="8229600" cy="1143000"/>
          </a:xfrm>
        </p:spPr>
        <p:txBody>
          <a:bodyPr anchor="ctr" anchorCtr="0"/>
          <a:p>
            <a:r>
              <a:rPr lang="zh-CN" altLang="en-US" b="1" dirty="0">
                <a:solidFill>
                  <a:srgbClr val="FFCC00"/>
                </a:solidFill>
                <a:effectLst/>
                <a:ea typeface="隶书" panose="02010509060101010101" pitchFamily="49" charset="-122"/>
              </a:rPr>
              <a:t>关节动画与人体动画技术</a:t>
            </a:r>
            <a:br>
              <a:rPr lang="zh-CN" altLang="en-US" b="1" i="1" dirty="0">
                <a:solidFill>
                  <a:srgbClr val="FFCC00"/>
                </a:solidFill>
                <a:effectLst/>
                <a:ea typeface="隶书" panose="02010509060101010101" pitchFamily="49" charset="-122"/>
              </a:rPr>
            </a:br>
            <a:endParaRPr lang="zh-CN" altLang="en-US" b="1" i="1" dirty="0">
              <a:solidFill>
                <a:srgbClr val="FFCC00"/>
              </a:solidFill>
              <a:effectLst/>
              <a:ea typeface="隶书" panose="02010509060101010101" pitchFamily="49" charset="-122"/>
            </a:endParaRPr>
          </a:p>
        </p:txBody>
      </p:sp>
      <p:sp>
        <p:nvSpPr>
          <p:cNvPr id="250883" name="文本占位符 250882"/>
          <p:cNvSpPr>
            <a:spLocks noGrp="1"/>
          </p:cNvSpPr>
          <p:nvPr>
            <p:ph type="body" sz="half" idx="1"/>
          </p:nvPr>
        </p:nvSpPr>
        <p:spPr>
          <a:xfrm>
            <a:off x="469265" y="1557020"/>
            <a:ext cx="8303260" cy="4616450"/>
          </a:xfrm>
        </p:spPr>
        <p:txBody>
          <a:bodyPr/>
          <a:p>
            <a:pPr>
              <a:lnSpc>
                <a:spcPct val="80000"/>
              </a:lnSpc>
            </a:pPr>
            <a:r>
              <a:rPr lang="zh-CN" altLang="en-US" sz="2800" dirty="0">
                <a:latin typeface="Times New Roman" panose="02020603050405020304" pitchFamily="18" charset="0"/>
                <a:ea typeface="黑体" panose="02010609060101010101" pitchFamily="2" charset="-122"/>
                <a:sym typeface="+mn-ea"/>
              </a:rPr>
              <a:t>在三维计算机动画中，加入人、动物这样的角色会使画面活泼、具有生机活力。关节动画是实现这类角色动画不可缺少的部分。</a:t>
            </a:r>
            <a:endParaRPr lang="zh-CN" altLang="en-US" sz="2800" dirty="0">
              <a:latin typeface="Times New Roman" panose="02020603050405020304" pitchFamily="18" charset="0"/>
              <a:ea typeface="黑体" panose="02010609060101010101" pitchFamily="2" charset="-122"/>
            </a:endParaRPr>
          </a:p>
          <a:p>
            <a:pPr>
              <a:lnSpc>
                <a:spcPct val="80000"/>
              </a:lnSpc>
            </a:pPr>
            <a:endParaRPr lang="zh-CN" altLang="en-US" sz="2800" dirty="0">
              <a:latin typeface="Times New Roman" panose="02020603050405020304" pitchFamily="18" charset="0"/>
              <a:ea typeface="黑体" panose="02010609060101010101" pitchFamily="2" charset="-122"/>
            </a:endParaRPr>
          </a:p>
          <a:p>
            <a:pPr>
              <a:lnSpc>
                <a:spcPct val="80000"/>
              </a:lnSpc>
            </a:pPr>
            <a:r>
              <a:rPr lang="zh-CN" altLang="en-US" sz="2800" dirty="0">
                <a:latin typeface="Times New Roman" panose="02020603050405020304" pitchFamily="18" charset="0"/>
                <a:ea typeface="黑体" panose="02010609060101010101" pitchFamily="2" charset="-122"/>
                <a:sym typeface="+mn-ea"/>
              </a:rPr>
              <a:t>关节结构由一系列刚体链在关节处连接而成，其中链结构的自由端称为末端影响器。</a:t>
            </a:r>
            <a:endParaRPr lang="zh-CN" altLang="en-US" sz="2800" b="1" dirty="0"/>
          </a:p>
        </p:txBody>
      </p:sp>
      <p:pic>
        <p:nvPicPr>
          <p:cNvPr id="250888" name="图片 250887"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44740" name="图片 244739" descr="nba"/>
          <p:cNvPicPr>
            <a:picLocks noChangeAspect="1"/>
          </p:cNvPicPr>
          <p:nvPr/>
        </p:nvPicPr>
        <p:blipFill>
          <a:blip r:embed="rId2"/>
          <a:stretch>
            <a:fillRect/>
          </a:stretch>
        </p:blipFill>
        <p:spPr>
          <a:xfrm>
            <a:off x="971233" y="4142740"/>
            <a:ext cx="3600450" cy="2706688"/>
          </a:xfrm>
          <a:prstGeom prst="rect">
            <a:avLst/>
          </a:prstGeom>
          <a:noFill/>
          <a:ln w="9525">
            <a:noFill/>
          </a:ln>
        </p:spPr>
      </p:pic>
      <p:pic>
        <p:nvPicPr>
          <p:cNvPr id="244741" name="图片 244740" descr="NoOneLivesForever2_32"/>
          <p:cNvPicPr>
            <a:picLocks noChangeAspect="1"/>
          </p:cNvPicPr>
          <p:nvPr/>
        </p:nvPicPr>
        <p:blipFill>
          <a:blip r:embed="rId3"/>
          <a:stretch>
            <a:fillRect/>
          </a:stretch>
        </p:blipFill>
        <p:spPr>
          <a:xfrm>
            <a:off x="4716145" y="4142740"/>
            <a:ext cx="3600450" cy="2700338"/>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50882" name="标题 250881"/>
          <p:cNvSpPr>
            <a:spLocks noGrp="1"/>
          </p:cNvSpPr>
          <p:nvPr>
            <p:ph type="title"/>
          </p:nvPr>
        </p:nvSpPr>
        <p:spPr>
          <a:xfrm>
            <a:off x="468313" y="692150"/>
            <a:ext cx="8229600" cy="1143000"/>
          </a:xfrm>
        </p:spPr>
        <p:txBody>
          <a:bodyPr anchor="ctr" anchorCtr="0"/>
          <a:p>
            <a:r>
              <a:rPr lang="zh-CN" altLang="en-US" b="1" dirty="0">
                <a:solidFill>
                  <a:srgbClr val="FFCC00"/>
                </a:solidFill>
                <a:effectLst/>
                <a:ea typeface="隶书" panose="02010509060101010101" pitchFamily="49" charset="-122"/>
              </a:rPr>
              <a:t>关节动画与人体动画技术</a:t>
            </a:r>
            <a:br>
              <a:rPr lang="zh-CN" altLang="en-US" b="1" i="1" dirty="0">
                <a:solidFill>
                  <a:srgbClr val="FFCC00"/>
                </a:solidFill>
                <a:effectLst/>
                <a:ea typeface="隶书" panose="02010509060101010101" pitchFamily="49" charset="-122"/>
              </a:rPr>
            </a:br>
            <a:endParaRPr lang="zh-CN" altLang="en-US" b="1" i="1" dirty="0">
              <a:solidFill>
                <a:srgbClr val="FFCC00"/>
              </a:solidFill>
              <a:effectLst/>
              <a:ea typeface="隶书" panose="02010509060101010101" pitchFamily="49" charset="-122"/>
            </a:endParaRPr>
          </a:p>
        </p:txBody>
      </p:sp>
      <p:sp>
        <p:nvSpPr>
          <p:cNvPr id="250883" name="文本占位符 250882"/>
          <p:cNvSpPr>
            <a:spLocks noGrp="1"/>
          </p:cNvSpPr>
          <p:nvPr>
            <p:ph type="body" sz="half" idx="1"/>
          </p:nvPr>
        </p:nvSpPr>
        <p:spPr>
          <a:xfrm>
            <a:off x="251460" y="1627505"/>
            <a:ext cx="8535670" cy="4616450"/>
          </a:xfrm>
        </p:spPr>
        <p:txBody>
          <a:bodyPr/>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endParaRPr>
          </a:p>
          <a:p>
            <a:pPr>
              <a:buClr>
                <a:schemeClr val="hlink"/>
              </a:buClr>
              <a:buSzTx/>
              <a:buFont typeface="Wingdings" panose="05000000000000000000" pitchFamily="2" charset="2"/>
              <a:buNone/>
            </a:pPr>
            <a:endParaRPr lang="zh-CN" altLang="en-US" sz="2800" b="1" dirty="0"/>
          </a:p>
        </p:txBody>
      </p:sp>
      <p:pic>
        <p:nvPicPr>
          <p:cNvPr id="250888" name="图片 250887"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257028" name="图片 257027" descr="catskeleton"/>
          <p:cNvPicPr>
            <a:picLocks noChangeAspect="1"/>
          </p:cNvPicPr>
          <p:nvPr/>
        </p:nvPicPr>
        <p:blipFill>
          <a:blip r:embed="rId2"/>
          <a:stretch>
            <a:fillRect/>
          </a:stretch>
        </p:blipFill>
        <p:spPr>
          <a:xfrm>
            <a:off x="1466850" y="1628775"/>
            <a:ext cx="1846263" cy="1895475"/>
          </a:xfrm>
          <a:prstGeom prst="rect">
            <a:avLst/>
          </a:prstGeom>
          <a:noFill/>
          <a:ln w="9525">
            <a:noFill/>
          </a:ln>
        </p:spPr>
      </p:pic>
      <p:pic>
        <p:nvPicPr>
          <p:cNvPr id="257029" name="图片 257028" descr="catsurface"/>
          <p:cNvPicPr>
            <a:picLocks noChangeAspect="1"/>
          </p:cNvPicPr>
          <p:nvPr/>
        </p:nvPicPr>
        <p:blipFill>
          <a:blip r:embed="rId3"/>
          <a:stretch>
            <a:fillRect/>
          </a:stretch>
        </p:blipFill>
        <p:spPr>
          <a:xfrm>
            <a:off x="1466850" y="4149725"/>
            <a:ext cx="1868488" cy="1919288"/>
          </a:xfrm>
          <a:prstGeom prst="rect">
            <a:avLst/>
          </a:prstGeom>
          <a:noFill/>
          <a:ln w="9525">
            <a:noFill/>
          </a:ln>
        </p:spPr>
      </p:pic>
      <p:pic>
        <p:nvPicPr>
          <p:cNvPr id="257030" name="图片 257029" descr="catfur"/>
          <p:cNvPicPr>
            <a:picLocks noChangeAspect="1"/>
          </p:cNvPicPr>
          <p:nvPr/>
        </p:nvPicPr>
        <p:blipFill>
          <a:blip r:embed="rId4"/>
          <a:stretch>
            <a:fillRect/>
          </a:stretch>
        </p:blipFill>
        <p:spPr>
          <a:xfrm>
            <a:off x="4343400" y="1628775"/>
            <a:ext cx="3298825" cy="4376738"/>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92514" name="标题 192513"/>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dirty="0">
              <a:solidFill>
                <a:srgbClr val="FFCC00"/>
              </a:solidFill>
              <a:ea typeface="隶书" panose="02010509060101010101" pitchFamily="49" charset="-122"/>
            </a:endParaRPr>
          </a:p>
        </p:txBody>
      </p:sp>
      <p:sp>
        <p:nvSpPr>
          <p:cNvPr id="192515" name="文本占位符 192514"/>
          <p:cNvSpPr>
            <a:spLocks noGrp="1"/>
          </p:cNvSpPr>
          <p:nvPr>
            <p:ph type="body" sz="half" idx="1"/>
          </p:nvPr>
        </p:nvSpPr>
        <p:spPr>
          <a:xfrm>
            <a:off x="1116013" y="1981200"/>
            <a:ext cx="7704137" cy="1231900"/>
          </a:xfrm>
        </p:spPr>
        <p:txBody>
          <a:bodyPr/>
          <a:p>
            <a:pPr>
              <a:buClr>
                <a:schemeClr val="hlink"/>
              </a:buClr>
              <a:buSzTx/>
              <a:buFont typeface="Wingdings" panose="05000000000000000000" pitchFamily="2" charset="2"/>
            </a:pPr>
            <a:r>
              <a:rPr lang="zh-CN" altLang="en-US" sz="2800" b="1" dirty="0"/>
              <a:t>二十世纪</a:t>
            </a:r>
            <a:r>
              <a:rPr lang="en-US" altLang="zh-CN" sz="2800" b="1"/>
              <a:t>90</a:t>
            </a:r>
            <a:r>
              <a:rPr lang="zh-CN" altLang="en-US" sz="2800" b="1" dirty="0"/>
              <a:t>年代，计算机动画在好莱坞掀起了一场电影技术的风暴 </a:t>
            </a:r>
            <a:endParaRPr lang="zh-CN" altLang="en-US" sz="2800" b="1" dirty="0"/>
          </a:p>
        </p:txBody>
      </p:sp>
      <p:sp>
        <p:nvSpPr>
          <p:cNvPr id="192519" name="矩形 192518"/>
          <p:cNvSpPr/>
          <p:nvPr/>
        </p:nvSpPr>
        <p:spPr>
          <a:xfrm>
            <a:off x="1095375" y="4149725"/>
            <a:ext cx="7897813" cy="20955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8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b="1" dirty="0"/>
              <a:t>詹姆斯</a:t>
            </a:r>
            <a:r>
              <a:rPr lang="en-US" altLang="zh-CN" b="1"/>
              <a:t>.</a:t>
            </a:r>
            <a:r>
              <a:rPr lang="zh-CN" altLang="en-US" b="1" dirty="0"/>
              <a:t>卡麦隆导演</a:t>
            </a:r>
            <a:r>
              <a:rPr lang="en-US" altLang="zh-CN" b="1" i="1" u="sng">
                <a:solidFill>
                  <a:srgbClr val="CCFF33"/>
                </a:solidFill>
              </a:rPr>
              <a:t>《</a:t>
            </a:r>
            <a:r>
              <a:rPr lang="zh-CN" altLang="en-US" b="1" i="1" u="sng" dirty="0">
                <a:solidFill>
                  <a:srgbClr val="CCFF33"/>
                </a:solidFill>
              </a:rPr>
              <a:t>终结者</a:t>
            </a:r>
            <a:r>
              <a:rPr lang="en-US" altLang="zh-CN" b="1" i="1" u="sng">
                <a:solidFill>
                  <a:srgbClr val="CCFF33"/>
                </a:solidFill>
              </a:rPr>
              <a:t>Ⅱ》</a:t>
            </a:r>
            <a:endParaRPr lang="en-US" altLang="zh-CN" b="1" i="1" u="sng">
              <a:solidFill>
                <a:srgbClr val="CCFF33"/>
              </a:solidFill>
            </a:endParaRPr>
          </a:p>
          <a:p>
            <a:pPr lvl="1"/>
            <a:r>
              <a:rPr lang="zh-CN" altLang="en-US" b="1" dirty="0"/>
              <a:t>创下了全球</a:t>
            </a:r>
            <a:r>
              <a:rPr lang="en-US" altLang="zh-CN" b="1"/>
              <a:t>5.14</a:t>
            </a:r>
            <a:r>
              <a:rPr lang="zh-CN" altLang="en-US" b="1" dirty="0"/>
              <a:t>亿美元的非凡票房收入  </a:t>
            </a:r>
            <a:endParaRPr lang="zh-CN" altLang="en-US" b="1" dirty="0"/>
          </a:p>
          <a:p>
            <a:pPr lvl="1"/>
            <a:r>
              <a:rPr lang="zh-CN" altLang="en-US" b="1" dirty="0"/>
              <a:t>追赶主角</a:t>
            </a:r>
            <a:r>
              <a:rPr lang="zh-CN" altLang="en-US" b="1" dirty="0"/>
              <a:t>的穷凶恶极的液态金属机器人可以从一种形状神奇地变化成另外一种形状 </a:t>
            </a:r>
            <a:endParaRPr lang="zh-CN" altLang="en-US" b="1" dirty="0"/>
          </a:p>
        </p:txBody>
      </p:sp>
      <p:pic>
        <p:nvPicPr>
          <p:cNvPr id="192520" name="图片 192519"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19"/>
                                        </p:tgtEl>
                                        <p:attrNameLst>
                                          <p:attrName>style.visibility</p:attrName>
                                        </p:attrNameLst>
                                      </p:cBhvr>
                                      <p:to>
                                        <p:strVal val="visible"/>
                                      </p:to>
                                    </p:set>
                                    <p:animEffect transition="in" filter="wipe(left)">
                                      <p:cBhvr>
                                        <p:cTn id="7" dur="500"/>
                                        <p:tgtEl>
                                          <p:spTgt spid="192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50882" name="标题 250881"/>
          <p:cNvSpPr>
            <a:spLocks noGrp="1"/>
          </p:cNvSpPr>
          <p:nvPr>
            <p:ph type="title"/>
          </p:nvPr>
        </p:nvSpPr>
        <p:spPr>
          <a:xfrm>
            <a:off x="468313" y="692150"/>
            <a:ext cx="8229600" cy="1143000"/>
          </a:xfrm>
        </p:spPr>
        <p:txBody>
          <a:bodyPr anchor="ctr" anchorCtr="0"/>
          <a:p>
            <a:r>
              <a:rPr lang="zh-CN" altLang="en-US" b="1" dirty="0">
                <a:solidFill>
                  <a:srgbClr val="FFCC00"/>
                </a:solidFill>
                <a:effectLst/>
                <a:ea typeface="隶书" panose="02010509060101010101" pitchFamily="49" charset="-122"/>
              </a:rPr>
              <a:t>关节动画与人体动画技术</a:t>
            </a:r>
            <a:br>
              <a:rPr lang="zh-CN" altLang="en-US" b="1" i="1" dirty="0">
                <a:solidFill>
                  <a:srgbClr val="FFCC00"/>
                </a:solidFill>
                <a:effectLst/>
                <a:ea typeface="隶书" panose="02010509060101010101" pitchFamily="49" charset="-122"/>
              </a:rPr>
            </a:br>
            <a:endParaRPr lang="zh-CN" altLang="en-US" b="1" i="1" dirty="0">
              <a:solidFill>
                <a:srgbClr val="FFCC00"/>
              </a:solidFill>
              <a:effectLst/>
              <a:ea typeface="隶书" panose="02010509060101010101" pitchFamily="49" charset="-122"/>
            </a:endParaRPr>
          </a:p>
        </p:txBody>
      </p:sp>
      <p:sp>
        <p:nvSpPr>
          <p:cNvPr id="250883" name="文本占位符 250882"/>
          <p:cNvSpPr>
            <a:spLocks noGrp="1"/>
          </p:cNvSpPr>
          <p:nvPr>
            <p:ph type="body" sz="half" idx="1"/>
          </p:nvPr>
        </p:nvSpPr>
        <p:spPr>
          <a:xfrm>
            <a:off x="251460" y="1627505"/>
            <a:ext cx="8535670" cy="4616450"/>
          </a:xfrm>
        </p:spPr>
        <p:txBody>
          <a:bodyPr/>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lang="zh-CN" altLang="en-US" b="1" dirty="0">
                <a:sym typeface="+mn-ea"/>
              </a:rPr>
              <a:t>运动学、动力学方法</a:t>
            </a:r>
            <a:endParaRPr kumimoji="0" lang="zh-CN" altLang="en-US"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zh-CN" altLang="en-US" b="1" dirty="0">
                <a:sym typeface="+mn-ea"/>
              </a:rPr>
              <a:t>   </a:t>
            </a:r>
            <a:r>
              <a:rPr lang="zh-CN" altLang="en-US" sz="2400" b="1" dirty="0">
                <a:sym typeface="+mn-ea"/>
              </a:rPr>
              <a:t>正向或逆向运动学是设置关节动画的有效方法。</a:t>
            </a:r>
            <a:endParaRPr lang="zh-CN" altLang="en-US" sz="2400" b="1" dirty="0">
              <a:sym typeface="+mn-ea"/>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zh-CN" altLang="en-US" sz="2400" b="1" i="1" u="sng" dirty="0">
                <a:solidFill>
                  <a:srgbClr val="CCFF33"/>
                </a:solidFill>
                <a:sym typeface="+mn-ea"/>
              </a:rPr>
              <a:t>正向运动学：</a:t>
            </a:r>
            <a:r>
              <a:rPr lang="zh-CN" altLang="en-US" sz="2400" b="1" dirty="0">
                <a:sym typeface="+mn-ea"/>
              </a:rPr>
              <a:t>通过对关节旋转角设置关键帧得到相关连各个肢体的位置。</a:t>
            </a:r>
            <a:endParaRPr lang="zh-CN" altLang="en-US" sz="2400" b="1" dirty="0">
              <a:sym typeface="+mn-ea"/>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zh-CN" altLang="en-US" sz="2400" b="1" i="1" u="sng" dirty="0">
                <a:solidFill>
                  <a:srgbClr val="CCFF33"/>
                </a:solidFill>
                <a:sym typeface="+mn-ea"/>
              </a:rPr>
              <a:t>逆向运动学：</a:t>
            </a:r>
            <a:r>
              <a:rPr lang="zh-CN" altLang="en-US" sz="2400" b="1" dirty="0">
                <a:sym typeface="+mn-ea"/>
              </a:rPr>
              <a:t>用户通过指定末端关节的位置计算机自动计算出各中间关节的位置，采用迭代法求解逆运动学方程。</a:t>
            </a:r>
            <a:endParaRPr lang="zh-CN" altLang="en-US" sz="2400" b="1" dirty="0">
              <a:sym typeface="+mn-ea"/>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endParaRPr>
          </a:p>
          <a:p>
            <a:pPr marL="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zh-CN" altLang="en-US" sz="2400" b="1" dirty="0">
                <a:sym typeface="+mn-ea"/>
              </a:rPr>
              <a:t>     </a:t>
            </a:r>
            <a:r>
              <a:rPr lang="zh-CN" altLang="en-US" sz="2400" b="1" i="1" u="sng" dirty="0">
                <a:solidFill>
                  <a:srgbClr val="CCFF33"/>
                </a:solidFill>
                <a:sym typeface="+mn-ea"/>
              </a:rPr>
              <a:t>动力学方法：</a:t>
            </a:r>
            <a:r>
              <a:rPr lang="zh-CN" altLang="en-US" sz="2400" b="1" dirty="0">
                <a:sym typeface="+mn-ea"/>
              </a:rPr>
              <a:t>把所需的约束和控制转换成适当的力和力矩，</a:t>
            </a:r>
            <a:endParaRPr lang="zh-CN" altLang="en-US" sz="2400" b="1" dirty="0">
              <a:sym typeface="+mn-ea"/>
            </a:endParaRPr>
          </a:p>
          <a:p>
            <a:pPr marL="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lang="zh-CN" altLang="en-US" sz="2400" b="1" dirty="0">
                <a:sym typeface="+mn-ea"/>
              </a:rPr>
              <a:t> </a:t>
            </a:r>
            <a:r>
              <a:rPr lang="en-US" altLang="zh-CN" sz="2400" b="1" dirty="0">
                <a:sym typeface="+mn-ea"/>
              </a:rPr>
              <a:t>    </a:t>
            </a:r>
            <a:r>
              <a:rPr lang="zh-CN" altLang="en-US" sz="2400" b="1" dirty="0">
                <a:sym typeface="+mn-ea"/>
              </a:rPr>
              <a:t>然后包括到动力学方程中。</a:t>
            </a:r>
            <a:endParaRPr kumimoji="0" lang="zh-CN" altLang="en-US" sz="24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sym typeface="+mn-ea"/>
            </a:endParaRPr>
          </a:p>
          <a:p>
            <a:pPr marL="457200" marR="0" lvl="1" indent="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endParaRPr>
          </a:p>
          <a:p>
            <a:pPr>
              <a:buClr>
                <a:schemeClr val="hlink"/>
              </a:buClr>
              <a:buSzTx/>
              <a:buFont typeface="Wingdings" panose="05000000000000000000" pitchFamily="2" charset="2"/>
              <a:buNone/>
            </a:pPr>
            <a:endParaRPr lang="zh-CN" altLang="en-US" sz="2800" b="1" dirty="0"/>
          </a:p>
        </p:txBody>
      </p:sp>
      <p:pic>
        <p:nvPicPr>
          <p:cNvPr id="250888" name="图片 25088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51906" name="标题 251905"/>
          <p:cNvSpPr>
            <a:spLocks noGrp="1"/>
          </p:cNvSpPr>
          <p:nvPr>
            <p:ph type="title"/>
          </p:nvPr>
        </p:nvSpPr>
        <p:spPr>
          <a:xfrm>
            <a:off x="539750" y="549275"/>
            <a:ext cx="8229600" cy="1143000"/>
          </a:xfrm>
        </p:spPr>
        <p:txBody>
          <a:bodyPr anchor="ctr" anchorCtr="0"/>
          <a:p>
            <a:r>
              <a:rPr lang="zh-CN" altLang="en-US" b="1" dirty="0">
                <a:solidFill>
                  <a:srgbClr val="FFCC00"/>
                </a:solidFill>
                <a:effectLst/>
                <a:ea typeface="隶书" panose="02010509060101010101" pitchFamily="49" charset="-122"/>
              </a:rPr>
              <a:t>基于物理模型的动画技术</a:t>
            </a:r>
            <a:br>
              <a:rPr lang="zh-CN" altLang="en-US" sz="4000" b="1" i="1" u="sng" dirty="0">
                <a:solidFill>
                  <a:schemeClr val="hlink"/>
                </a:solidFill>
                <a:effectLst/>
              </a:rPr>
            </a:br>
            <a:endParaRPr lang="zh-CN" altLang="en-US" sz="4000" b="1" i="1" u="sng" dirty="0">
              <a:solidFill>
                <a:schemeClr val="hlink"/>
              </a:solidFill>
              <a:effectLst/>
            </a:endParaRPr>
          </a:p>
        </p:txBody>
      </p:sp>
      <p:sp>
        <p:nvSpPr>
          <p:cNvPr id="251907" name="文本占位符 251906"/>
          <p:cNvSpPr>
            <a:spLocks noGrp="1"/>
          </p:cNvSpPr>
          <p:nvPr>
            <p:ph type="body" idx="1"/>
          </p:nvPr>
        </p:nvSpPr>
        <p:spPr>
          <a:xfrm>
            <a:off x="828675" y="1981200"/>
            <a:ext cx="8030210" cy="4400550"/>
          </a:xfrm>
        </p:spPr>
        <p:txBody>
          <a:bodyPr/>
          <a:p>
            <a:pPr lvl="1"/>
            <a:r>
              <a:rPr lang="zh-CN" altLang="en-US" b="1" dirty="0"/>
              <a:t>考虑了物体在真实世界中的属性</a:t>
            </a:r>
            <a:endParaRPr lang="zh-CN" altLang="en-US" b="1" dirty="0"/>
          </a:p>
          <a:p>
            <a:pPr lvl="1"/>
            <a:r>
              <a:rPr lang="zh-CN" altLang="en-US" b="1" dirty="0"/>
              <a:t>基于动力学原理来自动产生物体的运动</a:t>
            </a:r>
            <a:endParaRPr lang="zh-CN" altLang="en-US" b="1" dirty="0"/>
          </a:p>
          <a:p>
            <a:pPr lvl="1">
              <a:buNone/>
            </a:pPr>
            <a:endParaRPr lang="zh-CN" altLang="en-US" b="1" dirty="0"/>
          </a:p>
          <a:p>
            <a:r>
              <a:rPr lang="zh-CN" altLang="en-US" b="1" dirty="0"/>
              <a:t>特别适合于对自然物理现象的模拟</a:t>
            </a:r>
            <a:endParaRPr lang="zh-CN" altLang="en-US" b="1" dirty="0"/>
          </a:p>
          <a:p>
            <a:pPr lvl="1"/>
            <a:r>
              <a:rPr lang="zh-CN" altLang="en-US" b="1" dirty="0"/>
              <a:t>如刚体运动模拟、塑性物体变形运动以及流体运动模拟等</a:t>
            </a:r>
            <a:endParaRPr lang="zh-CN" altLang="en-US" b="1" dirty="0"/>
          </a:p>
        </p:txBody>
      </p:sp>
      <p:pic>
        <p:nvPicPr>
          <p:cNvPr id="251908" name="图片 25190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907">
                                            <p:txEl>
                                              <p:charRg st="34" end="50"/>
                                            </p:txEl>
                                          </p:spTgt>
                                        </p:tgtEl>
                                        <p:attrNameLst>
                                          <p:attrName>style.visibility</p:attrName>
                                        </p:attrNameLst>
                                      </p:cBhvr>
                                      <p:to>
                                        <p:strVal val="visible"/>
                                      </p:to>
                                    </p:set>
                                    <p:animEffect transition="in" filter="wipe(left)">
                                      <p:cBhvr>
                                        <p:cTn id="7" dur="500"/>
                                        <p:tgtEl>
                                          <p:spTgt spid="251907">
                                            <p:txEl>
                                              <p:charRg st="34" end="5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1907">
                                            <p:txEl>
                                              <p:charRg st="50" end="76"/>
                                            </p:txEl>
                                          </p:spTgt>
                                        </p:tgtEl>
                                        <p:attrNameLst>
                                          <p:attrName>style.visibility</p:attrName>
                                        </p:attrNameLst>
                                      </p:cBhvr>
                                      <p:to>
                                        <p:strVal val="visible"/>
                                      </p:to>
                                    </p:set>
                                    <p:animEffect transition="in" filter="wipe(left)">
                                      <p:cBhvr>
                                        <p:cTn id="10" dur="500"/>
                                        <p:tgtEl>
                                          <p:spTgt spid="251907">
                                            <p:txEl>
                                              <p:charRg st="50"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标题 251905"/>
          <p:cNvSpPr>
            <a:spLocks noGrp="1"/>
          </p:cNvSpPr>
          <p:nvPr>
            <p:ph type="title"/>
          </p:nvPr>
        </p:nvSpPr>
        <p:spPr>
          <a:xfrm>
            <a:off x="539750" y="549275"/>
            <a:ext cx="8229600" cy="1143000"/>
          </a:xfrm>
        </p:spPr>
        <p:txBody>
          <a:bodyPr anchor="ctr"/>
          <a:p>
            <a:pPr marL="0" marR="0" indent="0" algn="ctr" defTabSz="914400" rtl="0" eaLnBrk="1" fontAlgn="base" latinLnBrk="0" hangingPunct="1">
              <a:lnSpc>
                <a:spcPct val="100000"/>
              </a:lnSpc>
              <a:spcBef>
                <a:spcPct val="0"/>
              </a:spcBef>
              <a:spcAft>
                <a:spcPct val="0"/>
              </a:spcAft>
              <a:buClr>
                <a:srgbClr val="000000"/>
              </a:buClr>
              <a:buSzTx/>
              <a:buFontTx/>
              <a:buNone/>
            </a:pPr>
            <a:r>
              <a:rPr kumimoji="0" lang="zh-CN" altLang="en-US" sz="4400" b="1" i="0" u="none" strike="noStrike" kern="1200" cap="none" spc="0" normalizeH="0" baseline="0" noProof="1" dirty="0">
                <a:solidFill>
                  <a:srgbClr val="FFCC00"/>
                </a:solidFill>
                <a:effectLst>
                  <a:outerShdw blurRad="38100" dist="38100" dir="2700000">
                    <a:srgbClr val="C0C0C0"/>
                  </a:outerShdw>
                </a:effectLst>
                <a:latin typeface="+mj-lt"/>
                <a:ea typeface="隶书" panose="02010509060101010101" pitchFamily="49" charset="-122"/>
                <a:cs typeface="+mj-cs"/>
              </a:rPr>
              <a:t>基于物理模型的动画技术</a:t>
            </a:r>
            <a:br>
              <a:rPr lang="zh-CN" altLang="en-US" sz="4000" b="1" i="1" u="sng" dirty="0">
                <a:solidFill>
                  <a:schemeClr val="hlink"/>
                </a:solidFill>
              </a:rPr>
            </a:br>
            <a:endParaRPr kumimoji="0" lang="zh-CN" altLang="en-US" sz="4000" b="1" i="1" u="sng" strike="noStrike" kern="1200" cap="none" spc="0" normalizeH="0" baseline="0" noProof="1" dirty="0">
              <a:solidFill>
                <a:schemeClr val="hlink"/>
              </a:solidFill>
              <a:effectLst>
                <a:outerShdw blurRad="38100" dist="38100" dir="2700000">
                  <a:srgbClr val="C0C0C0"/>
                </a:outerShdw>
              </a:effectLst>
              <a:latin typeface="+mj-lt"/>
              <a:ea typeface="+mj-ea"/>
              <a:cs typeface="+mj-cs"/>
            </a:endParaRPr>
          </a:p>
        </p:txBody>
      </p:sp>
      <p:sp>
        <p:nvSpPr>
          <p:cNvPr id="251907" name="文本占位符 251906"/>
          <p:cNvSpPr>
            <a:spLocks noGrp="1"/>
          </p:cNvSpPr>
          <p:nvPr>
            <p:ph idx="1"/>
          </p:nvPr>
        </p:nvSpPr>
        <p:spPr>
          <a:xfrm>
            <a:off x="107950" y="1340485"/>
            <a:ext cx="8315325" cy="4400550"/>
          </a:xfrm>
        </p:spPr>
        <p:txBody>
          <a:bodyPr/>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刚体运动模拟</a:t>
            </a:r>
            <a:endPar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a:t>
            </a: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采用牛顿动力学的各种方程来模拟刚体系统的运动。由</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于在真实的刚体运动中任意两个刚体不会相互贯穿，因而</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在运动过程模拟时， 必须进行碰撞检测和碰撞响应。</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rPr>
              <a:t>非</a:t>
            </a:r>
            <a:r>
              <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rPr>
              <a:t>刚体运动模拟</a:t>
            </a:r>
            <a:endPar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a:t>
            </a: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采用连续弹性理论来模拟物体的形状和运动。通过考虑</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物体的分布式物理属性如质量、弹性等，模拟柔性物体 </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对外力的动力学响应。</a:t>
            </a:r>
            <a:endPar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en-US" sz="28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p:txBody>
      </p:sp>
      <p:pic>
        <p:nvPicPr>
          <p:cNvPr id="156675" name="图片 251907" descr="ht"/>
          <p:cNvPicPr>
            <a:picLocks noChangeAspect="1"/>
          </p:cNvPicPr>
          <p:nvPr/>
        </p:nvPicPr>
        <p:blipFill>
          <a:blip r:embed="rId1"/>
          <a:stretch>
            <a:fillRect/>
          </a:stretch>
        </p:blipFill>
        <p:spPr>
          <a:xfrm>
            <a:off x="0" y="0"/>
            <a:ext cx="1133475" cy="1143000"/>
          </a:xfrm>
          <a:prstGeom prst="rect">
            <a:avLst/>
          </a:prstGeom>
          <a:noFill/>
          <a:ln w="9525">
            <a:noFill/>
          </a:ln>
        </p:spPr>
      </p:pic>
      <p:sp>
        <p:nvSpPr>
          <p:cNvPr id="156676" name="灯片编号占位符 1"/>
          <p:cNvSpPr/>
          <p:nvPr>
            <p:ph type="sldNum" sz="quarter" idx="10"/>
          </p:nvPr>
        </p:nvSpPr>
        <p:spPr/>
        <p:txBody>
          <a:bodyPr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52930" name="标题 252929"/>
          <p:cNvSpPr>
            <a:spLocks noGrp="1"/>
          </p:cNvSpPr>
          <p:nvPr>
            <p:ph type="title"/>
          </p:nvPr>
        </p:nvSpPr>
        <p:spPr>
          <a:xfrm>
            <a:off x="468313" y="549275"/>
            <a:ext cx="8229600" cy="1143000"/>
          </a:xfrm>
        </p:spPr>
        <p:txBody>
          <a:bodyPr anchor="ctr" anchorCtr="0"/>
          <a:p>
            <a:r>
              <a:rPr lang="zh-CN" altLang="en-US" b="1" dirty="0">
                <a:solidFill>
                  <a:srgbClr val="FFCC00"/>
                </a:solidFill>
                <a:effectLst/>
                <a:ea typeface="隶书" panose="02010509060101010101" pitchFamily="49" charset="-122"/>
              </a:rPr>
              <a:t>行为动画</a:t>
            </a:r>
            <a:br>
              <a:rPr lang="zh-CN" altLang="en-US" sz="4000" b="1" i="1" u="sng" dirty="0">
                <a:solidFill>
                  <a:schemeClr val="hlink"/>
                </a:solidFill>
                <a:effectLst/>
              </a:rPr>
            </a:br>
            <a:endParaRPr lang="zh-CN" altLang="en-US" sz="4000" b="1" i="1" u="sng" dirty="0">
              <a:solidFill>
                <a:schemeClr val="hlink"/>
              </a:solidFill>
              <a:effectLst/>
            </a:endParaRPr>
          </a:p>
        </p:txBody>
      </p:sp>
      <p:sp>
        <p:nvSpPr>
          <p:cNvPr id="252931" name="文本占位符 252930"/>
          <p:cNvSpPr>
            <a:spLocks noGrp="1"/>
          </p:cNvSpPr>
          <p:nvPr>
            <p:ph type="body" idx="1"/>
          </p:nvPr>
        </p:nvSpPr>
        <p:spPr>
          <a:xfrm>
            <a:off x="1066800" y="1981200"/>
            <a:ext cx="8077200" cy="4111625"/>
          </a:xfrm>
        </p:spPr>
        <p:txBody>
          <a:bodyPr/>
          <a:p>
            <a:pPr>
              <a:buNone/>
            </a:pPr>
            <a:endParaRPr lang="en-US" altLang="zh-CN" b="1" i="1" u="sng">
              <a:solidFill>
                <a:schemeClr val="hlink"/>
              </a:solidFill>
              <a:effectLst/>
            </a:endParaRPr>
          </a:p>
          <a:p>
            <a:pPr lvl="1"/>
            <a:r>
              <a:rPr lang="en-US" altLang="zh-CN" b="1"/>
              <a:t>Behavioral Animation</a:t>
            </a:r>
            <a:endParaRPr lang="en-US" altLang="zh-CN" b="1"/>
          </a:p>
          <a:p>
            <a:pPr lvl="1"/>
            <a:r>
              <a:rPr lang="zh-CN" altLang="en-US" b="1" dirty="0"/>
              <a:t>要求实时性、</a:t>
            </a:r>
            <a:r>
              <a:rPr lang="en-US" altLang="zh-CN" b="1"/>
              <a:t>VR</a:t>
            </a:r>
            <a:endParaRPr lang="en-US" altLang="zh-CN" b="1"/>
          </a:p>
          <a:p>
            <a:endParaRPr lang="en-US" altLang="zh-CN" b="1"/>
          </a:p>
          <a:p>
            <a:r>
              <a:rPr lang="zh-CN" altLang="en-US" b="1" dirty="0"/>
              <a:t>处于初级阶段，文章少</a:t>
            </a:r>
            <a:endParaRPr lang="zh-CN" altLang="en-US" b="1" dirty="0"/>
          </a:p>
        </p:txBody>
      </p:sp>
      <p:pic>
        <p:nvPicPr>
          <p:cNvPr id="252932" name="图片 25293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标题 252929"/>
          <p:cNvSpPr>
            <a:spLocks noGrp="1"/>
          </p:cNvSpPr>
          <p:nvPr>
            <p:ph type="title"/>
          </p:nvPr>
        </p:nvSpPr>
        <p:spPr>
          <a:xfrm>
            <a:off x="468313" y="549275"/>
            <a:ext cx="8229600" cy="1143000"/>
          </a:xfrm>
        </p:spPr>
        <p:txBody>
          <a:bodyPr anchor="ctr"/>
          <a:p>
            <a:pPr marL="0" marR="0" indent="0" algn="ctr" defTabSz="914400" rtl="0" eaLnBrk="1" fontAlgn="base" latinLnBrk="0" hangingPunct="1">
              <a:lnSpc>
                <a:spcPct val="100000"/>
              </a:lnSpc>
              <a:spcBef>
                <a:spcPct val="0"/>
              </a:spcBef>
              <a:spcAft>
                <a:spcPct val="0"/>
              </a:spcAft>
              <a:buClr>
                <a:srgbClr val="000000"/>
              </a:buClr>
              <a:buSzTx/>
              <a:buFontTx/>
              <a:buNone/>
            </a:pPr>
            <a:r>
              <a:rPr kumimoji="0" lang="zh-CN" altLang="en-US" sz="4400" b="1" i="0" u="none" strike="noStrike" kern="1200" cap="none" spc="0" normalizeH="0" baseline="0" noProof="1" dirty="0">
                <a:solidFill>
                  <a:srgbClr val="FFCC00"/>
                </a:solidFill>
                <a:effectLst>
                  <a:outerShdw blurRad="38100" dist="38100" dir="2700000">
                    <a:srgbClr val="C0C0C0"/>
                  </a:outerShdw>
                </a:effectLst>
                <a:latin typeface="+mj-lt"/>
                <a:ea typeface="隶书" panose="02010509060101010101" pitchFamily="49" charset="-122"/>
                <a:cs typeface="+mj-cs"/>
              </a:rPr>
              <a:t>行为动画</a:t>
            </a:r>
            <a:br>
              <a:rPr lang="zh-CN" altLang="en-US" sz="4000" b="1" i="1" u="sng" dirty="0">
                <a:solidFill>
                  <a:schemeClr val="hlink"/>
                </a:solidFill>
              </a:rPr>
            </a:br>
            <a:endParaRPr kumimoji="0" lang="zh-CN" altLang="en-US" sz="4000" b="1" i="1" u="sng" strike="noStrike" kern="1200" cap="none" spc="0" normalizeH="0" baseline="0" noProof="1" dirty="0">
              <a:solidFill>
                <a:schemeClr val="hlink"/>
              </a:solidFill>
              <a:effectLst>
                <a:outerShdw blurRad="38100" dist="38100" dir="2700000">
                  <a:srgbClr val="C0C0C0"/>
                </a:outerShdw>
              </a:effectLst>
              <a:latin typeface="+mj-lt"/>
              <a:ea typeface="+mj-ea"/>
              <a:cs typeface="+mj-cs"/>
            </a:endParaRPr>
          </a:p>
        </p:txBody>
      </p:sp>
      <p:sp>
        <p:nvSpPr>
          <p:cNvPr id="252931" name="文本占位符 252930"/>
          <p:cNvSpPr>
            <a:spLocks noGrp="1"/>
          </p:cNvSpPr>
          <p:nvPr>
            <p:ph idx="1"/>
          </p:nvPr>
        </p:nvSpPr>
        <p:spPr>
          <a:xfrm>
            <a:off x="620713" y="730250"/>
            <a:ext cx="8077200" cy="5395913"/>
          </a:xfrm>
        </p:spPr>
        <p:txBody>
          <a:bodyPr/>
          <a:p>
            <a:pPr marL="34290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3200" b="1" i="1" u="sng" strike="noStrike" kern="1200" cap="none" spc="0" normalizeH="0" baseline="0" noProof="1">
              <a:solidFill>
                <a:schemeClr val="hlink"/>
              </a:solidFill>
              <a:effectLst>
                <a:outerShdw blurRad="38100" dist="38100" dir="2700000">
                  <a:srgbClr val="C0C0C0"/>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pP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rPr>
              <a:t>行为建模</a:t>
            </a:r>
            <a:endParaRPr kumimoji="0" lang="en-US" altLang="zh-CN" sz="3200" b="1" i="0" u="none" strike="noStrike" kern="1200" cap="none" spc="0" normalizeH="0" baseline="0" noProof="1">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sym typeface="+mn-ea"/>
              </a:rPr>
              <a:t>原始行为</a:t>
            </a:r>
            <a:endPar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sym typeface="+mn-ea"/>
            </a:endParaRPr>
          </a:p>
          <a:p>
            <a:pPr marL="0" marR="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sym typeface="+mn-ea"/>
              </a:rPr>
              <a:t>         包括群集行为、对抗（或捕食）行为 </a:t>
            </a:r>
            <a:endParaRPr kumimoji="0" lang="zh-CN" altLang="en-US" sz="32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sym typeface="+mn-ea"/>
              </a:rPr>
              <a:t>环境认知</a:t>
            </a:r>
            <a:endPar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endParaRPr>
          </a:p>
          <a:p>
            <a:pPr marL="0" marR="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a:t>
            </a: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包括视觉、记忆</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rPr>
              <a:t>智能行为建模 </a:t>
            </a:r>
            <a:endPar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a:t>
            </a: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包括自主行为、表达方式和姿态、个性和情感状态</a:t>
            </a:r>
            <a:endPar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pPr>
            <a:r>
              <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rPr>
              <a:t>群体管理 </a:t>
            </a:r>
            <a:endParaRPr kumimoji="0" lang="zh-CN" altLang="en-US" sz="2800" b="1" i="1" u="sng" strike="noStrike" kern="1200" cap="none" spc="0" normalizeH="0" baseline="0" noProof="1" dirty="0">
              <a:solidFill>
                <a:srgbClr val="CCFF33"/>
              </a:solidFill>
              <a:effectLst>
                <a:outerShdw blurRad="38100" dist="38100" dir="2700000">
                  <a:srgbClr val="C0C0C0"/>
                </a:outerShdw>
              </a:effectLst>
              <a:latin typeface="+mn-lt"/>
              <a:ea typeface="+mn-ea"/>
              <a:cs typeface="+mn-cs"/>
            </a:endParaRPr>
          </a:p>
          <a:p>
            <a:pPr marL="0" marR="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rPr>
              <a:t>        包括群体行为、体系结构、群体控制</a:t>
            </a:r>
            <a:endPar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mn-lt"/>
              <a:ea typeface="+mn-ea"/>
              <a:cs typeface="+mn-cs"/>
            </a:endParaRPr>
          </a:p>
        </p:txBody>
      </p:sp>
      <p:pic>
        <p:nvPicPr>
          <p:cNvPr id="160771" name="图片 252931" descr="ht"/>
          <p:cNvPicPr>
            <a:picLocks noChangeAspect="1"/>
          </p:cNvPicPr>
          <p:nvPr/>
        </p:nvPicPr>
        <p:blipFill>
          <a:blip r:embed="rId2"/>
          <a:stretch>
            <a:fillRect/>
          </a:stretch>
        </p:blipFill>
        <p:spPr>
          <a:xfrm>
            <a:off x="0" y="0"/>
            <a:ext cx="1133475" cy="1143000"/>
          </a:xfrm>
          <a:prstGeom prst="rect">
            <a:avLst/>
          </a:prstGeom>
          <a:noFill/>
          <a:ln w="9525">
            <a:noFill/>
          </a:ln>
        </p:spPr>
      </p:pic>
      <p:sp>
        <p:nvSpPr>
          <p:cNvPr id="160772" name="灯片编号占位符 1"/>
          <p:cNvSpPr/>
          <p:nvPr>
            <p:ph type="sldNum" sz="quarter" idx="10"/>
          </p:nvPr>
        </p:nvSpPr>
        <p:spPr/>
        <p:txBody>
          <a:bodyPr anchor="b"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04450" name="标题 104449"/>
          <p:cNvSpPr>
            <a:spLocks noGrp="1"/>
          </p:cNvSpPr>
          <p:nvPr>
            <p:ph type="title"/>
          </p:nvPr>
        </p:nvSpPr>
        <p:spPr/>
        <p:txBody>
          <a:bodyPr anchor="ctr" anchorCtr="0"/>
          <a:p>
            <a:r>
              <a:rPr lang="zh-CN" altLang="en-US" b="1" dirty="0">
                <a:solidFill>
                  <a:srgbClr val="FFCC00"/>
                </a:solidFill>
                <a:ea typeface="隶书" panose="02010509060101010101" pitchFamily="49" charset="-122"/>
              </a:rPr>
              <a:t>运动捕获技术</a:t>
            </a:r>
            <a:endParaRPr lang="zh-CN" altLang="en-US" b="1" dirty="0">
              <a:solidFill>
                <a:srgbClr val="FFCC00"/>
              </a:solidFill>
              <a:ea typeface="隶书" panose="02010509060101010101" pitchFamily="49" charset="-122"/>
            </a:endParaRPr>
          </a:p>
        </p:txBody>
      </p:sp>
      <p:sp>
        <p:nvSpPr>
          <p:cNvPr id="104451" name="文本占位符 104450"/>
          <p:cNvSpPr>
            <a:spLocks noGrp="1"/>
          </p:cNvSpPr>
          <p:nvPr>
            <p:ph type="body" sz="half" idx="1"/>
          </p:nvPr>
        </p:nvSpPr>
        <p:spPr>
          <a:xfrm>
            <a:off x="539433" y="1481773"/>
            <a:ext cx="7993062" cy="4751387"/>
          </a:xfrm>
        </p:spPr>
        <p:txBody>
          <a:bodyPr/>
          <a:p>
            <a:pPr>
              <a:buClr>
                <a:schemeClr val="hlink"/>
              </a:buClr>
              <a:buSzTx/>
              <a:buFont typeface="Wingdings" panose="05000000000000000000" pitchFamily="2" charset="2"/>
              <a:buNone/>
            </a:pPr>
            <a:endParaRPr lang="en-US" altLang="zh-CN" b="1" i="1" u="sng">
              <a:solidFill>
                <a:schemeClr val="hlink"/>
              </a:solidFill>
            </a:endParaRPr>
          </a:p>
          <a:p>
            <a:pPr>
              <a:buClr>
                <a:schemeClr val="hlink"/>
              </a:buClr>
              <a:buSzTx/>
              <a:buFont typeface="Wingdings" panose="05000000000000000000" pitchFamily="2" charset="2"/>
            </a:pPr>
            <a:r>
              <a:rPr lang="en-US" altLang="zh-CN" sz="2800" b="1"/>
              <a:t>Motion Capture</a:t>
            </a:r>
            <a:endParaRPr lang="en-US" altLang="zh-CN" sz="2800" b="1"/>
          </a:p>
          <a:p>
            <a:pPr>
              <a:buClr>
                <a:schemeClr val="hlink"/>
              </a:buClr>
              <a:buSzTx/>
              <a:buFont typeface="Wingdings" panose="05000000000000000000" pitchFamily="2" charset="2"/>
            </a:pPr>
            <a:r>
              <a:rPr lang="zh-CN" altLang="en-US" sz="2800" b="1" dirty="0"/>
              <a:t>运动捕获的过程：</a:t>
            </a:r>
            <a:endParaRPr lang="zh-CN" altLang="en-US" sz="2800" b="1" dirty="0"/>
          </a:p>
          <a:p>
            <a:pPr lvl="1">
              <a:buClr>
                <a:schemeClr val="folHlink"/>
              </a:buClr>
              <a:buSzPct val="50000"/>
              <a:buFont typeface="Wingdings" panose="05000000000000000000" pitchFamily="2" charset="2"/>
            </a:pPr>
            <a:r>
              <a:rPr lang="zh-CN" altLang="en-US" sz="2400" dirty="0">
                <a:latin typeface="隶书" panose="02010509060101010101" pitchFamily="49" charset="-122"/>
                <a:ea typeface="隶书" panose="02010509060101010101" pitchFamily="49" charset="-122"/>
              </a:rPr>
              <a:t>真实演员按导演的要求做动作</a:t>
            </a:r>
            <a:endParaRPr lang="zh-CN" altLang="en-US" sz="2400" dirty="0">
              <a:latin typeface="隶书" panose="02010509060101010101" pitchFamily="49" charset="-122"/>
              <a:ea typeface="隶书" panose="02010509060101010101" pitchFamily="49" charset="-122"/>
            </a:endParaRPr>
          </a:p>
          <a:p>
            <a:pPr lvl="1">
              <a:buClr>
                <a:schemeClr val="folHlink"/>
              </a:buClr>
              <a:buSzPct val="50000"/>
              <a:buFont typeface="Wingdings" panose="05000000000000000000" pitchFamily="2" charset="2"/>
            </a:pPr>
            <a:r>
              <a:rPr lang="zh-CN" altLang="en-US" sz="2400" dirty="0">
                <a:latin typeface="隶书" panose="02010509060101010101" pitchFamily="49" charset="-122"/>
                <a:ea typeface="隶书" panose="02010509060101010101" pitchFamily="49" charset="-122"/>
              </a:rPr>
              <a:t>动作被转换为数字信息，通过感应器记录到计算机中</a:t>
            </a:r>
            <a:endParaRPr lang="zh-CN" altLang="en-US" sz="2400" dirty="0">
              <a:latin typeface="隶书" panose="02010509060101010101" pitchFamily="49" charset="-122"/>
              <a:ea typeface="隶书" panose="02010509060101010101" pitchFamily="49" charset="-122"/>
            </a:endParaRPr>
          </a:p>
          <a:p>
            <a:pPr lvl="1">
              <a:buClr>
                <a:schemeClr val="folHlink"/>
              </a:buClr>
              <a:buSzPct val="50000"/>
              <a:buFont typeface="Wingdings" panose="05000000000000000000" pitchFamily="2" charset="2"/>
            </a:pPr>
            <a:r>
              <a:rPr lang="zh-CN" altLang="en-US" sz="2400" dirty="0">
                <a:latin typeface="隶书" panose="02010509060101010101" pitchFamily="49" charset="-122"/>
                <a:ea typeface="隶书" panose="02010509060101010101" pitchFamily="49" charset="-122"/>
              </a:rPr>
              <a:t>计算机搜集这些数据后将信息传递到工作室，然后结果被</a:t>
            </a:r>
            <a:r>
              <a:rPr lang="en-US" altLang="zh-CN" sz="2400">
                <a:latin typeface="隶书" panose="02010509060101010101" pitchFamily="49" charset="-122"/>
                <a:ea typeface="隶书" panose="02010509060101010101" pitchFamily="49" charset="-122"/>
              </a:rPr>
              <a:t>3D</a:t>
            </a:r>
            <a:r>
              <a:rPr lang="zh-CN" altLang="en-US" sz="2400" dirty="0">
                <a:latin typeface="隶书" panose="02010509060101010101" pitchFamily="49" charset="-122"/>
                <a:ea typeface="隶书" panose="02010509060101010101" pitchFamily="49" charset="-122"/>
              </a:rPr>
              <a:t>化，在计算机中以线条形式表现出来，形成电影中角色的基础</a:t>
            </a:r>
            <a:endParaRPr lang="zh-CN" altLang="en-US" sz="2400" dirty="0">
              <a:latin typeface="隶书" panose="02010509060101010101" pitchFamily="49" charset="-122"/>
              <a:ea typeface="隶书" panose="02010509060101010101" pitchFamily="49" charset="-122"/>
            </a:endParaRPr>
          </a:p>
          <a:p>
            <a:pPr lvl="1">
              <a:buClr>
                <a:schemeClr val="folHlink"/>
              </a:buClr>
              <a:buSzPct val="50000"/>
              <a:buFont typeface="Wingdings" panose="05000000000000000000" pitchFamily="2" charset="2"/>
            </a:pPr>
            <a:r>
              <a:rPr lang="zh-CN" altLang="en-US" sz="2400" dirty="0">
                <a:latin typeface="隶书" panose="02010509060101010101" pitchFamily="49" charset="-122"/>
                <a:ea typeface="隶书" panose="02010509060101010101" pitchFamily="49" charset="-122"/>
              </a:rPr>
              <a:t>增加皮肤和外壳之后，那些线条就成为了虚拟角色</a:t>
            </a:r>
            <a:endParaRPr lang="zh-CN" altLang="en-US" sz="2400" dirty="0">
              <a:latin typeface="隶书" panose="02010509060101010101" pitchFamily="49" charset="-122"/>
              <a:ea typeface="隶书" panose="02010509060101010101" pitchFamily="49" charset="-122"/>
            </a:endParaRPr>
          </a:p>
        </p:txBody>
      </p:sp>
      <p:pic>
        <p:nvPicPr>
          <p:cNvPr id="104455" name="图片 104454"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1">
                                            <p:txEl>
                                              <p:charRg st="16" end="25"/>
                                            </p:txEl>
                                          </p:spTgt>
                                        </p:tgtEl>
                                        <p:attrNameLst>
                                          <p:attrName>style.visibility</p:attrName>
                                        </p:attrNameLst>
                                      </p:cBhvr>
                                      <p:to>
                                        <p:strVal val="visible"/>
                                      </p:to>
                                    </p:set>
                                    <p:animEffect transition="in" filter="wipe(left)">
                                      <p:cBhvr>
                                        <p:cTn id="7" dur="500"/>
                                        <p:tgtEl>
                                          <p:spTgt spid="104451">
                                            <p:txEl>
                                              <p:charRg st="16" end="25"/>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451">
                                            <p:txEl>
                                              <p:charRg st="25" end="39"/>
                                            </p:txEl>
                                          </p:spTgt>
                                        </p:tgtEl>
                                        <p:attrNameLst>
                                          <p:attrName>style.visibility</p:attrName>
                                        </p:attrNameLst>
                                      </p:cBhvr>
                                      <p:to>
                                        <p:strVal val="visible"/>
                                      </p:to>
                                    </p:set>
                                    <p:animEffect transition="in" filter="wipe(left)">
                                      <p:cBhvr>
                                        <p:cTn id="10" dur="500"/>
                                        <p:tgtEl>
                                          <p:spTgt spid="104451">
                                            <p:txEl>
                                              <p:charRg st="25" end="39"/>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4451">
                                            <p:txEl>
                                              <p:charRg st="39" end="63"/>
                                            </p:txEl>
                                          </p:spTgt>
                                        </p:tgtEl>
                                        <p:attrNameLst>
                                          <p:attrName>style.visibility</p:attrName>
                                        </p:attrNameLst>
                                      </p:cBhvr>
                                      <p:to>
                                        <p:strVal val="visible"/>
                                      </p:to>
                                    </p:set>
                                    <p:animEffect transition="in" filter="wipe(left)">
                                      <p:cBhvr>
                                        <p:cTn id="13" dur="500"/>
                                        <p:tgtEl>
                                          <p:spTgt spid="104451">
                                            <p:txEl>
                                              <p:charRg st="39" end="6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4451">
                                            <p:txEl>
                                              <p:charRg st="63" end="118"/>
                                            </p:txEl>
                                          </p:spTgt>
                                        </p:tgtEl>
                                        <p:attrNameLst>
                                          <p:attrName>style.visibility</p:attrName>
                                        </p:attrNameLst>
                                      </p:cBhvr>
                                      <p:to>
                                        <p:strVal val="visible"/>
                                      </p:to>
                                    </p:set>
                                    <p:animEffect transition="in" filter="wipe(left)">
                                      <p:cBhvr>
                                        <p:cTn id="16" dur="500"/>
                                        <p:tgtEl>
                                          <p:spTgt spid="104451">
                                            <p:txEl>
                                              <p:charRg st="63" end="118"/>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4451">
                                            <p:txEl>
                                              <p:charRg st="118" end="141"/>
                                            </p:txEl>
                                          </p:spTgt>
                                        </p:tgtEl>
                                        <p:attrNameLst>
                                          <p:attrName>style.visibility</p:attrName>
                                        </p:attrNameLst>
                                      </p:cBhvr>
                                      <p:to>
                                        <p:strVal val="visible"/>
                                      </p:to>
                                    </p:set>
                                    <p:animEffect transition="in" filter="wipe(left)">
                                      <p:cBhvr>
                                        <p:cTn id="19" dur="500"/>
                                        <p:tgtEl>
                                          <p:spTgt spid="104451">
                                            <p:txEl>
                                              <p:charRg st="118" end="14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04450" name="标题 104449"/>
          <p:cNvSpPr>
            <a:spLocks noGrp="1"/>
          </p:cNvSpPr>
          <p:nvPr>
            <p:ph type="title"/>
          </p:nvPr>
        </p:nvSpPr>
        <p:spPr/>
        <p:txBody>
          <a:bodyPr anchor="ctr" anchorCtr="0"/>
          <a:p>
            <a:r>
              <a:rPr lang="zh-CN" altLang="en-US" b="1" dirty="0">
                <a:solidFill>
                  <a:srgbClr val="FFCC00"/>
                </a:solidFill>
                <a:ea typeface="隶书" panose="02010509060101010101" pitchFamily="49" charset="-122"/>
              </a:rPr>
              <a:t>运动捕获技术</a:t>
            </a:r>
            <a:endParaRPr lang="zh-CN" altLang="en-US" b="1" dirty="0">
              <a:solidFill>
                <a:srgbClr val="FFCC00"/>
              </a:solidFill>
              <a:ea typeface="隶书" panose="02010509060101010101" pitchFamily="49" charset="-122"/>
            </a:endParaRPr>
          </a:p>
        </p:txBody>
      </p:sp>
      <p:pic>
        <p:nvPicPr>
          <p:cNvPr id="104455" name="图片 104454" descr="ht"/>
          <p:cNvPicPr>
            <a:picLocks noChangeAspect="1"/>
          </p:cNvPicPr>
          <p:nvPr/>
        </p:nvPicPr>
        <p:blipFill>
          <a:blip r:embed="rId1"/>
          <a:stretch>
            <a:fillRect/>
          </a:stretch>
        </p:blipFill>
        <p:spPr>
          <a:xfrm>
            <a:off x="0" y="0"/>
            <a:ext cx="1133475" cy="1143000"/>
          </a:xfrm>
          <a:prstGeom prst="rect">
            <a:avLst/>
          </a:prstGeom>
          <a:noFill/>
          <a:ln w="9525">
            <a:noFill/>
          </a:ln>
        </p:spPr>
      </p:pic>
      <p:pic>
        <p:nvPicPr>
          <p:cNvPr id="195588" name="图片 195587" descr="古鲁姆扮演者"/>
          <p:cNvPicPr>
            <a:picLocks noChangeAspect="1"/>
          </p:cNvPicPr>
          <p:nvPr/>
        </p:nvPicPr>
        <p:blipFill>
          <a:blip r:embed="rId2"/>
          <a:stretch>
            <a:fillRect/>
          </a:stretch>
        </p:blipFill>
        <p:spPr>
          <a:xfrm>
            <a:off x="814388" y="1390650"/>
            <a:ext cx="3240087" cy="2405063"/>
          </a:xfrm>
          <a:prstGeom prst="rect">
            <a:avLst/>
          </a:prstGeom>
          <a:noFill/>
          <a:ln w="9525">
            <a:noFill/>
          </a:ln>
        </p:spPr>
      </p:pic>
      <p:pic>
        <p:nvPicPr>
          <p:cNvPr id="195589" name="图片 195588" descr="古鲁姆2（指环王3）"/>
          <p:cNvPicPr>
            <a:picLocks noChangeAspect="1"/>
          </p:cNvPicPr>
          <p:nvPr/>
        </p:nvPicPr>
        <p:blipFill>
          <a:blip r:embed="rId3"/>
          <a:stretch>
            <a:fillRect/>
          </a:stretch>
        </p:blipFill>
        <p:spPr>
          <a:xfrm>
            <a:off x="4211638" y="1390650"/>
            <a:ext cx="4321175" cy="2430463"/>
          </a:xfrm>
          <a:prstGeom prst="rect">
            <a:avLst/>
          </a:prstGeom>
          <a:noFill/>
          <a:ln w="9525">
            <a:noFill/>
          </a:ln>
        </p:spPr>
      </p:pic>
      <p:sp>
        <p:nvSpPr>
          <p:cNvPr id="195590" name="矩形 195589"/>
          <p:cNvSpPr/>
          <p:nvPr/>
        </p:nvSpPr>
        <p:spPr>
          <a:xfrm>
            <a:off x="1692275" y="3730625"/>
            <a:ext cx="5392738" cy="457200"/>
          </a:xfrm>
          <a:prstGeom prst="rect">
            <a:avLst/>
          </a:prstGeom>
          <a:noFill/>
          <a:ln w="9525">
            <a:noFill/>
          </a:ln>
        </p:spPr>
        <p:txBody>
          <a:bodyPr wrap="none" anchor="ctr" anchorCtr="0">
            <a:spAutoFit/>
          </a:bodyPr>
          <a:p>
            <a:pPr>
              <a:spcBef>
                <a:spcPct val="50000"/>
              </a:spcBef>
            </a:pP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指环王</a:t>
            </a: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系列电影中的古鲁姆的运动</a:t>
            </a:r>
            <a:endParaRPr lang="en-US" altLang="zh-CN">
              <a:latin typeface="Arial" panose="020B0604020202020204" pitchFamily="34" charset="0"/>
              <a:ea typeface="黑体" panose="02010609060101010101" pitchFamily="2" charset="-122"/>
            </a:endParaRPr>
          </a:p>
        </p:txBody>
      </p:sp>
      <p:pic>
        <p:nvPicPr>
          <p:cNvPr id="195591" name="图片 195590" descr="运动重定向1"/>
          <p:cNvPicPr>
            <a:picLocks noChangeAspect="1"/>
          </p:cNvPicPr>
          <p:nvPr/>
        </p:nvPicPr>
        <p:blipFill>
          <a:blip r:embed="rId4"/>
          <a:stretch>
            <a:fillRect/>
          </a:stretch>
        </p:blipFill>
        <p:spPr>
          <a:xfrm>
            <a:off x="2047875" y="4149725"/>
            <a:ext cx="4867275" cy="2057400"/>
          </a:xfrm>
          <a:prstGeom prst="rect">
            <a:avLst/>
          </a:prstGeom>
          <a:noFill/>
          <a:ln w="9525">
            <a:noFill/>
          </a:ln>
        </p:spPr>
      </p:pic>
      <p:sp>
        <p:nvSpPr>
          <p:cNvPr id="195592" name="矩形 195591"/>
          <p:cNvSpPr/>
          <p:nvPr/>
        </p:nvSpPr>
        <p:spPr>
          <a:xfrm>
            <a:off x="2771775" y="6308725"/>
            <a:ext cx="3332163" cy="457200"/>
          </a:xfrm>
          <a:prstGeom prst="rect">
            <a:avLst/>
          </a:prstGeom>
          <a:noFill/>
          <a:ln w="9525">
            <a:noFill/>
          </a:ln>
        </p:spPr>
        <p:txBody>
          <a:bodyPr wrap="none" anchor="ctr" anchorCtr="0">
            <a:spAutoFit/>
          </a:bodyPr>
          <a:p>
            <a:pPr>
              <a:spcBef>
                <a:spcPct val="50000"/>
              </a:spcBef>
            </a:pPr>
            <a:r>
              <a:rPr lang="en-US" altLang="zh-CN">
                <a:latin typeface="Arial" panose="020B0604020202020204" pitchFamily="34" charset="0"/>
                <a:ea typeface="黑体" panose="02010609060101010101" pitchFamily="2" charset="-122"/>
              </a:rPr>
              <a:t>《</a:t>
            </a:r>
            <a:r>
              <a:rPr lang="zh-CN" altLang="en-US" dirty="0">
                <a:latin typeface="Arial" panose="020B0604020202020204" pitchFamily="34" charset="0"/>
                <a:ea typeface="黑体" panose="02010609060101010101" pitchFamily="2" charset="-122"/>
              </a:rPr>
              <a:t>指环王：双塔奇谋</a:t>
            </a:r>
            <a:r>
              <a:rPr lang="en-US" altLang="zh-CN">
                <a:latin typeface="Arial" panose="020B0604020202020204" pitchFamily="34" charset="0"/>
                <a:ea typeface="黑体" panose="02010609060101010101" pitchFamily="2" charset="-122"/>
              </a:rPr>
              <a:t>》 </a:t>
            </a:r>
            <a:endParaRPr lang="en-US" altLang="zh-CN">
              <a:latin typeface="Arial" panose="020B0604020202020204" pitchFamily="34"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99330" name="标题 99329"/>
          <p:cNvSpPr>
            <a:spLocks noGrp="1"/>
          </p:cNvSpPr>
          <p:nvPr>
            <p:ph type="title"/>
          </p:nvPr>
        </p:nvSpPr>
        <p:spPr/>
        <p:txBody>
          <a:bodyPr anchor="ctr" anchorCtr="0"/>
          <a:p>
            <a:r>
              <a:rPr lang="zh-CN" altLang="en-US" b="1" dirty="0">
                <a:solidFill>
                  <a:srgbClr val="FFCC00"/>
                </a:solidFill>
                <a:ea typeface="隶书" panose="02010509060101010101" pitchFamily="49" charset="-122"/>
              </a:rPr>
              <a:t>运动捕获技术</a:t>
            </a:r>
            <a:endParaRPr lang="zh-CN" altLang="en-US" b="1">
              <a:solidFill>
                <a:srgbClr val="FFCC00"/>
              </a:solidFill>
              <a:ea typeface="隶书" panose="02010509060101010101" pitchFamily="49" charset="-122"/>
            </a:endParaRPr>
          </a:p>
        </p:txBody>
      </p:sp>
      <p:sp>
        <p:nvSpPr>
          <p:cNvPr id="99352" name="矩形 99351"/>
          <p:cNvSpPr/>
          <p:nvPr/>
        </p:nvSpPr>
        <p:spPr>
          <a:xfrm>
            <a:off x="899795" y="1374140"/>
            <a:ext cx="7769225" cy="41097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sz="2800" b="1" dirty="0"/>
              <a:t>好莱坞的</a:t>
            </a:r>
            <a:r>
              <a:rPr lang="en-US" altLang="zh-CN" sz="2800" b="1"/>
              <a:t>CG</a:t>
            </a:r>
            <a:r>
              <a:rPr lang="zh-CN" altLang="en-US" sz="2800" b="1" dirty="0"/>
              <a:t>人体动作一般都会采用昂贵的动作捕获系统录制完成。 </a:t>
            </a:r>
            <a:endParaRPr lang="zh-CN" altLang="en-US" sz="2800" b="1" dirty="0"/>
          </a:p>
          <a:p>
            <a:pPr lvl="0">
              <a:buNone/>
            </a:pPr>
            <a:endParaRPr lang="zh-CN" altLang="en-US" b="1"/>
          </a:p>
          <a:p>
            <a:pPr marL="0" lvl="0" indent="0">
              <a:buNone/>
            </a:pPr>
            <a:endParaRPr lang="zh-CN" altLang="en-US" sz="3200" dirty="0"/>
          </a:p>
        </p:txBody>
      </p:sp>
      <p:pic>
        <p:nvPicPr>
          <p:cNvPr id="99362" name="图片 99361" descr="ht"/>
          <p:cNvPicPr>
            <a:picLocks noChangeAspect="1"/>
          </p:cNvPicPr>
          <p:nvPr/>
        </p:nvPicPr>
        <p:blipFill>
          <a:blip r:embed="rId2"/>
          <a:stretch>
            <a:fillRect/>
          </a:stretch>
        </p:blipFill>
        <p:spPr>
          <a:xfrm>
            <a:off x="0" y="0"/>
            <a:ext cx="1133475" cy="1143000"/>
          </a:xfrm>
          <a:prstGeom prst="rect">
            <a:avLst/>
          </a:prstGeom>
          <a:noFill/>
          <a:ln w="9525">
            <a:noFill/>
          </a:ln>
        </p:spPr>
      </p:pic>
      <p:pic>
        <p:nvPicPr>
          <p:cNvPr id="197636" name="图片 197635" descr="《加勒比海盗3》"/>
          <p:cNvPicPr>
            <a:picLocks noChangeAspect="1"/>
          </p:cNvPicPr>
          <p:nvPr/>
        </p:nvPicPr>
        <p:blipFill>
          <a:blip r:embed="rId3"/>
          <a:stretch>
            <a:fillRect/>
          </a:stretch>
        </p:blipFill>
        <p:spPr>
          <a:xfrm>
            <a:off x="4953000" y="2204720"/>
            <a:ext cx="3416300" cy="4556125"/>
          </a:xfrm>
          <a:prstGeom prst="rect">
            <a:avLst/>
          </a:prstGeom>
          <a:noFill/>
          <a:ln w="9525">
            <a:noFill/>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99330" name="标题 99329"/>
          <p:cNvSpPr>
            <a:spLocks noGrp="1"/>
          </p:cNvSpPr>
          <p:nvPr>
            <p:ph type="title"/>
          </p:nvPr>
        </p:nvSpPr>
        <p:spPr/>
        <p:txBody>
          <a:bodyPr anchor="ctr" anchorCtr="0"/>
          <a:p>
            <a:r>
              <a:rPr lang="zh-CN" altLang="en-US" b="1" dirty="0">
                <a:solidFill>
                  <a:srgbClr val="FFCC00"/>
                </a:solidFill>
                <a:ea typeface="隶书" panose="02010509060101010101" pitchFamily="49" charset="-122"/>
              </a:rPr>
              <a:t>运动捕获技术</a:t>
            </a:r>
            <a:endParaRPr lang="zh-CN" altLang="en-US" b="1">
              <a:solidFill>
                <a:srgbClr val="FFCC00"/>
              </a:solidFill>
              <a:ea typeface="隶书" panose="02010509060101010101" pitchFamily="49" charset="-122"/>
            </a:endParaRPr>
          </a:p>
        </p:txBody>
      </p:sp>
      <p:sp>
        <p:nvSpPr>
          <p:cNvPr id="99352" name="矩形 99351"/>
          <p:cNvSpPr/>
          <p:nvPr/>
        </p:nvSpPr>
        <p:spPr>
          <a:xfrm>
            <a:off x="899795" y="1374140"/>
            <a:ext cx="7769225" cy="41097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zh-CN" altLang="en-US" sz="2800" b="1" dirty="0">
                <a:sym typeface="+mn-ea"/>
              </a:rPr>
              <a:t>运动捕获的三种技术</a:t>
            </a:r>
            <a:endParaRPr lang="zh-CN" altLang="en-US" sz="3200" dirty="0"/>
          </a:p>
        </p:txBody>
      </p:sp>
      <p:pic>
        <p:nvPicPr>
          <p:cNvPr id="99362" name="图片 99361" descr="ht"/>
          <p:cNvPicPr>
            <a:picLocks noChangeAspect="1"/>
          </p:cNvPicPr>
          <p:nvPr/>
        </p:nvPicPr>
        <p:blipFill>
          <a:blip r:embed="rId2"/>
          <a:stretch>
            <a:fillRect/>
          </a:stretch>
        </p:blipFill>
        <p:spPr>
          <a:xfrm>
            <a:off x="0" y="0"/>
            <a:ext cx="1133475" cy="1143000"/>
          </a:xfrm>
          <a:prstGeom prst="rect">
            <a:avLst/>
          </a:prstGeom>
          <a:noFill/>
          <a:ln w="9525">
            <a:noFill/>
          </a:ln>
        </p:spPr>
      </p:pic>
      <p:pic>
        <p:nvPicPr>
          <p:cNvPr id="196612" name="图片 196611" descr="光学运动捕获"/>
          <p:cNvPicPr>
            <a:picLocks noChangeAspect="1"/>
          </p:cNvPicPr>
          <p:nvPr/>
        </p:nvPicPr>
        <p:blipFill>
          <a:blip r:embed="rId3"/>
          <a:stretch>
            <a:fillRect/>
          </a:stretch>
        </p:blipFill>
        <p:spPr>
          <a:xfrm>
            <a:off x="1403668" y="2780665"/>
            <a:ext cx="1495425" cy="2114550"/>
          </a:xfrm>
          <a:prstGeom prst="rect">
            <a:avLst/>
          </a:prstGeom>
          <a:noFill/>
          <a:ln w="9525">
            <a:noFill/>
          </a:ln>
        </p:spPr>
      </p:pic>
      <p:pic>
        <p:nvPicPr>
          <p:cNvPr id="196613" name="图片 196612" descr="磁性运动捕获"/>
          <p:cNvPicPr>
            <a:picLocks noChangeAspect="1"/>
          </p:cNvPicPr>
          <p:nvPr/>
        </p:nvPicPr>
        <p:blipFill>
          <a:blip r:embed="rId4"/>
          <a:stretch>
            <a:fillRect/>
          </a:stretch>
        </p:blipFill>
        <p:spPr>
          <a:xfrm>
            <a:off x="3564255" y="2780665"/>
            <a:ext cx="1571625" cy="2124075"/>
          </a:xfrm>
          <a:prstGeom prst="rect">
            <a:avLst/>
          </a:prstGeom>
          <a:noFill/>
          <a:ln w="9525">
            <a:noFill/>
          </a:ln>
        </p:spPr>
      </p:pic>
      <p:pic>
        <p:nvPicPr>
          <p:cNvPr id="196614" name="图片 196613" descr="机械运动捕获"/>
          <p:cNvPicPr>
            <a:picLocks noChangeAspect="1"/>
          </p:cNvPicPr>
          <p:nvPr/>
        </p:nvPicPr>
        <p:blipFill>
          <a:blip r:embed="rId5"/>
          <a:stretch>
            <a:fillRect/>
          </a:stretch>
        </p:blipFill>
        <p:spPr>
          <a:xfrm>
            <a:off x="5723255" y="2780665"/>
            <a:ext cx="1466850" cy="2143125"/>
          </a:xfrm>
          <a:prstGeom prst="rect">
            <a:avLst/>
          </a:prstGeom>
          <a:noFill/>
          <a:ln w="9525">
            <a:noFill/>
          </a:ln>
        </p:spPr>
      </p:pic>
      <p:sp>
        <p:nvSpPr>
          <p:cNvPr id="196615" name="矩形 196614"/>
          <p:cNvSpPr/>
          <p:nvPr/>
        </p:nvSpPr>
        <p:spPr>
          <a:xfrm>
            <a:off x="755650" y="5229225"/>
            <a:ext cx="8234363" cy="396875"/>
          </a:xfrm>
          <a:prstGeom prst="rect">
            <a:avLst/>
          </a:prstGeom>
          <a:noFill/>
          <a:ln w="9525">
            <a:noFill/>
          </a:ln>
        </p:spPr>
        <p:txBody>
          <a:bodyPr wrap="none" anchor="ctr" anchorCtr="0">
            <a:spAutoFit/>
          </a:bodyPr>
          <a:p>
            <a:pPr algn="ctr">
              <a:spcBef>
                <a:spcPct val="50000"/>
              </a:spcBef>
            </a:pPr>
            <a:r>
              <a:rPr lang="en-US" altLang="zh-CN" sz="2000">
                <a:latin typeface="Arial" panose="020B0604020202020204" pitchFamily="34" charset="0"/>
                <a:ea typeface="黑体" panose="02010609060101010101" pitchFamily="2" charset="-122"/>
              </a:rPr>
              <a:t>(a) </a:t>
            </a:r>
            <a:r>
              <a:rPr lang="zh-CN" altLang="en-US" sz="2000" dirty="0">
                <a:latin typeface="Arial" panose="020B0604020202020204" pitchFamily="34" charset="0"/>
                <a:ea typeface="黑体" panose="02010609060101010101" pitchFamily="2" charset="-122"/>
              </a:rPr>
              <a:t>光学运动捕获系统  </a:t>
            </a:r>
            <a:r>
              <a:rPr lang="en-US" altLang="zh-CN" sz="2000">
                <a:latin typeface="Arial" panose="020B0604020202020204" pitchFamily="34" charset="0"/>
                <a:ea typeface="黑体" panose="02010609060101010101" pitchFamily="2" charset="-122"/>
              </a:rPr>
              <a:t>(b) </a:t>
            </a:r>
            <a:r>
              <a:rPr lang="zh-CN" altLang="en-US" sz="2000" dirty="0">
                <a:latin typeface="Arial" panose="020B0604020202020204" pitchFamily="34" charset="0"/>
                <a:ea typeface="黑体" panose="02010609060101010101" pitchFamily="2" charset="-122"/>
              </a:rPr>
              <a:t>磁性运动捕获系统  </a:t>
            </a:r>
            <a:r>
              <a:rPr lang="en-US" altLang="zh-CN" sz="2000">
                <a:latin typeface="Arial" panose="020B0604020202020204" pitchFamily="34" charset="0"/>
                <a:ea typeface="黑体" panose="02010609060101010101" pitchFamily="2" charset="-122"/>
              </a:rPr>
              <a:t>(c) </a:t>
            </a:r>
            <a:r>
              <a:rPr lang="zh-CN" altLang="en-US" sz="2000" dirty="0">
                <a:latin typeface="Arial" panose="020B0604020202020204" pitchFamily="34" charset="0"/>
                <a:ea typeface="黑体" panose="02010609060101010101" pitchFamily="2" charset="-122"/>
              </a:rPr>
              <a:t>机械式运动捕获系统</a:t>
            </a:r>
            <a:endParaRPr lang="zh-CN" altLang="en-US" sz="2000" dirty="0">
              <a:latin typeface="Arial" panose="020B0604020202020204" pitchFamily="34"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4194" name="标题 264193"/>
          <p:cNvSpPr>
            <a:spLocks noGrp="1"/>
          </p:cNvSpPr>
          <p:nvPr>
            <p:ph type="title"/>
          </p:nvPr>
        </p:nvSpPr>
        <p:spPr/>
        <p:txBody>
          <a:bodyPr anchor="ctr" anchorCtr="0"/>
          <a:p>
            <a:r>
              <a:rPr lang="zh-CN" altLang="en-US" b="1" dirty="0">
                <a:solidFill>
                  <a:srgbClr val="FFCC00"/>
                </a:solidFill>
                <a:ea typeface="隶书" panose="02010509060101010101" pitchFamily="49" charset="-122"/>
              </a:rPr>
              <a:t>运动捕获技术</a:t>
            </a:r>
            <a:endParaRPr lang="zh-CN" altLang="en-US" b="1" dirty="0">
              <a:solidFill>
                <a:srgbClr val="FFCC00"/>
              </a:solidFill>
              <a:ea typeface="隶书" panose="02010509060101010101" pitchFamily="49" charset="-122"/>
            </a:endParaRPr>
          </a:p>
        </p:txBody>
      </p:sp>
      <p:sp>
        <p:nvSpPr>
          <p:cNvPr id="264195" name="文本占位符 264194"/>
          <p:cNvSpPr>
            <a:spLocks noGrp="1"/>
          </p:cNvSpPr>
          <p:nvPr>
            <p:ph type="body" idx="1"/>
          </p:nvPr>
        </p:nvSpPr>
        <p:spPr/>
        <p:txBody>
          <a:bodyPr/>
          <a:p>
            <a:r>
              <a:rPr lang="zh-CN" altLang="en-US" b="1" dirty="0"/>
              <a:t>应用：</a:t>
            </a:r>
            <a:endParaRPr lang="zh-CN" altLang="en-US" b="1" dirty="0"/>
          </a:p>
          <a:p>
            <a:pPr lvl="1"/>
            <a:r>
              <a:rPr lang="zh-CN" altLang="en-US" b="1" dirty="0"/>
              <a:t>电影特效</a:t>
            </a:r>
            <a:endParaRPr lang="zh-CN" altLang="en-US" b="1" dirty="0"/>
          </a:p>
          <a:p>
            <a:pPr lvl="1"/>
            <a:r>
              <a:rPr lang="zh-CN" altLang="en-US" b="1" dirty="0"/>
              <a:t>医学康复动作分析</a:t>
            </a:r>
            <a:endParaRPr lang="zh-CN" altLang="en-US" b="1" dirty="0"/>
          </a:p>
          <a:p>
            <a:pPr lvl="1"/>
            <a:r>
              <a:rPr lang="zh-CN" altLang="en-US" b="1" dirty="0"/>
              <a:t>运动员的动作训练</a:t>
            </a:r>
            <a:endParaRPr lang="zh-CN" altLang="en-US" b="1" dirty="0"/>
          </a:p>
          <a:p>
            <a:pPr lvl="1"/>
            <a:r>
              <a:rPr lang="zh-CN" altLang="en-US" b="1" dirty="0"/>
              <a:t>商业广告</a:t>
            </a:r>
            <a:endParaRPr lang="zh-CN" altLang="en-US" b="1" dirty="0"/>
          </a:p>
          <a:p>
            <a:pPr lvl="1"/>
            <a:r>
              <a:rPr lang="zh-CN" altLang="en-US" b="1" dirty="0"/>
              <a:t>电子游戏娱乐事业</a:t>
            </a:r>
            <a:endParaRPr lang="zh-CN" altLang="en-US" b="1" dirty="0"/>
          </a:p>
        </p:txBody>
      </p:sp>
      <p:pic>
        <p:nvPicPr>
          <p:cNvPr id="264196" name="图片 26419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94562" name="标题 194561"/>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dirty="0">
              <a:solidFill>
                <a:srgbClr val="FFCC00"/>
              </a:solidFill>
              <a:ea typeface="隶书" panose="02010509060101010101" pitchFamily="49" charset="-122"/>
            </a:endParaRPr>
          </a:p>
        </p:txBody>
      </p:sp>
      <p:sp>
        <p:nvSpPr>
          <p:cNvPr id="194563" name="文本占位符 194562"/>
          <p:cNvSpPr>
            <a:spLocks noGrp="1"/>
          </p:cNvSpPr>
          <p:nvPr>
            <p:ph type="body" sz="half" idx="1"/>
          </p:nvPr>
        </p:nvSpPr>
        <p:spPr>
          <a:xfrm>
            <a:off x="1079500" y="1916113"/>
            <a:ext cx="7885113" cy="4033837"/>
          </a:xfrm>
        </p:spPr>
        <p:txBody>
          <a:bodyPr/>
          <a:p>
            <a:pPr>
              <a:buClr>
                <a:schemeClr val="hlink"/>
              </a:buClr>
              <a:buSzTx/>
              <a:buFont typeface="Wingdings" panose="05000000000000000000" pitchFamily="2" charset="2"/>
            </a:pPr>
            <a:r>
              <a:rPr lang="en-US" altLang="zh-CN" b="1"/>
              <a:t>1993</a:t>
            </a:r>
            <a:r>
              <a:rPr lang="zh-CN" altLang="en-US" b="1" dirty="0"/>
              <a:t>年，导演斯皮尔伯格开始制作影片</a:t>
            </a:r>
            <a:r>
              <a:rPr lang="en-US" altLang="zh-CN" b="1" i="1" u="sng">
                <a:solidFill>
                  <a:srgbClr val="CCFF33"/>
                </a:solidFill>
              </a:rPr>
              <a:t>《</a:t>
            </a:r>
            <a:r>
              <a:rPr lang="zh-CN" altLang="en-US" b="1" i="1" u="sng" dirty="0">
                <a:solidFill>
                  <a:srgbClr val="CCFF33"/>
                </a:solidFill>
              </a:rPr>
              <a:t>侏罗纪公园</a:t>
            </a:r>
            <a:r>
              <a:rPr lang="en-US" altLang="zh-CN" b="1" i="1" u="sng">
                <a:solidFill>
                  <a:srgbClr val="CCFF33"/>
                </a:solidFill>
              </a:rPr>
              <a:t>》</a:t>
            </a:r>
            <a:endParaRPr lang="en-US" altLang="zh-CN" b="1" i="1" u="sng">
              <a:solidFill>
                <a:srgbClr val="CCFF33"/>
              </a:solidFill>
            </a:endParaRPr>
          </a:p>
          <a:p>
            <a:pPr>
              <a:buClr>
                <a:schemeClr val="hlink"/>
              </a:buClr>
              <a:buSzTx/>
              <a:buFont typeface="Wingdings" panose="05000000000000000000" pitchFamily="2" charset="2"/>
              <a:buNone/>
            </a:pPr>
            <a:r>
              <a:rPr lang="en-US" altLang="zh-CN" sz="2800" b="1"/>
              <a:t> </a:t>
            </a:r>
            <a:endParaRPr lang="en-US" altLang="zh-CN" sz="2800" b="1"/>
          </a:p>
          <a:p>
            <a:pPr lvl="1">
              <a:buClr>
                <a:schemeClr val="folHlink"/>
              </a:buClr>
              <a:buSzPct val="50000"/>
              <a:buFont typeface="Wingdings" panose="05000000000000000000" pitchFamily="2" charset="2"/>
            </a:pPr>
            <a:r>
              <a:rPr lang="en-US" altLang="zh-CN" b="1"/>
              <a:t>ILM</a:t>
            </a:r>
            <a:r>
              <a:rPr lang="zh-CN" altLang="en-US" b="1"/>
              <a:t>（</a:t>
            </a:r>
            <a:r>
              <a:rPr lang="en-US" altLang="zh-CN" b="1"/>
              <a:t>Industrial Light &amp; Magic</a:t>
            </a:r>
            <a:r>
              <a:rPr lang="zh-CN" altLang="en-US" b="1"/>
              <a:t>）</a:t>
            </a:r>
            <a:r>
              <a:rPr lang="zh-CN" altLang="en-US" b="1" dirty="0"/>
              <a:t>实验室制作的恐龙片断 </a:t>
            </a:r>
            <a:endParaRPr lang="zh-CN" altLang="en-US" b="1" dirty="0"/>
          </a:p>
          <a:p>
            <a:pPr lvl="1">
              <a:buClr>
                <a:schemeClr val="folHlink"/>
              </a:buClr>
              <a:buSzPct val="50000"/>
              <a:buFont typeface="Wingdings" panose="05000000000000000000" pitchFamily="2" charset="2"/>
            </a:pPr>
            <a:endParaRPr lang="zh-CN" altLang="en-US" b="1" dirty="0"/>
          </a:p>
          <a:p>
            <a:pPr lvl="1">
              <a:buClr>
                <a:schemeClr val="folHlink"/>
              </a:buClr>
              <a:buSzPct val="50000"/>
              <a:buFont typeface="Wingdings" panose="05000000000000000000" pitchFamily="2" charset="2"/>
            </a:pPr>
            <a:r>
              <a:rPr lang="zh-CN" altLang="en-US" b="1" dirty="0"/>
              <a:t>荣膺该年度的奥斯卡最佳视觉效果奖 </a:t>
            </a:r>
            <a:endParaRPr lang="zh-CN" altLang="en-US" b="1" dirty="0"/>
          </a:p>
        </p:txBody>
      </p:sp>
      <p:pic>
        <p:nvPicPr>
          <p:cNvPr id="194567" name="图片 194566"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3">
                                            <p:txEl>
                                              <p:charRg st="29" end="70"/>
                                            </p:txEl>
                                          </p:spTgt>
                                        </p:tgtEl>
                                        <p:attrNameLst>
                                          <p:attrName>style.visibility</p:attrName>
                                        </p:attrNameLst>
                                      </p:cBhvr>
                                      <p:to>
                                        <p:strVal val="visible"/>
                                      </p:to>
                                    </p:set>
                                    <p:animEffect transition="in" filter="wipe(left)">
                                      <p:cBhvr>
                                        <p:cTn id="7" dur="500"/>
                                        <p:tgtEl>
                                          <p:spTgt spid="194563">
                                            <p:txEl>
                                              <p:charRg st="29" end="7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4563">
                                            <p:txEl>
                                              <p:charRg st="71" end="89"/>
                                            </p:txEl>
                                          </p:spTgt>
                                        </p:tgtEl>
                                        <p:attrNameLst>
                                          <p:attrName>style.visibility</p:attrName>
                                        </p:attrNameLst>
                                      </p:cBhvr>
                                      <p:to>
                                        <p:strVal val="visible"/>
                                      </p:to>
                                    </p:set>
                                    <p:animEffect transition="in" filter="wipe(left)">
                                      <p:cBhvr>
                                        <p:cTn id="10" dur="500"/>
                                        <p:tgtEl>
                                          <p:spTgt spid="194563">
                                            <p:txEl>
                                              <p:charRg st="71" end="8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64551" name="矩形 364550"/>
          <p:cNvSpPr/>
          <p:nvPr/>
        </p:nvSpPr>
        <p:spPr>
          <a:xfrm>
            <a:off x="468313" y="404813"/>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effectLst>
                  <a:outerShdw blurRad="38100" dist="38100" dir="2700000">
                    <a:srgbClr val="C0C0C0"/>
                  </a:outerShdw>
                </a:effectLst>
                <a:latin typeface="Arial" panose="020B0604020202020204" pitchFamily="34" charset="0"/>
                <a:ea typeface="宋体" panose="02010600030101010101" pitchFamily="2" charset="-122"/>
              </a:defRPr>
            </a:lvl1pPr>
          </a:lstStyle>
          <a:p>
            <a:pPr lvl="0"/>
            <a:r>
              <a:rPr lang="zh-CN" altLang="en-US" dirty="0">
                <a:solidFill>
                  <a:srgbClr val="FFCC00"/>
                </a:solidFill>
                <a:ea typeface="隶书" panose="02010509060101010101" pitchFamily="49" charset="-122"/>
              </a:rPr>
              <a:t>第</a:t>
            </a:r>
            <a:r>
              <a:rPr lang="en-US" altLang="zh-CN" dirty="0">
                <a:solidFill>
                  <a:srgbClr val="FFCC00"/>
                </a:solidFill>
                <a:ea typeface="隶书" panose="02010509060101010101" pitchFamily="49" charset="-122"/>
              </a:rPr>
              <a:t>10</a:t>
            </a:r>
            <a:r>
              <a:rPr lang="zh-CN" altLang="en-US" dirty="0">
                <a:solidFill>
                  <a:srgbClr val="FFCC00"/>
                </a:solidFill>
                <a:ea typeface="隶书" panose="02010509060101010101" pitchFamily="49" charset="-122"/>
              </a:rPr>
              <a:t>章计算机动画</a:t>
            </a:r>
            <a:r>
              <a:rPr lang="zh-CN" altLang="en-US" dirty="0"/>
              <a:t>	</a:t>
            </a:r>
            <a:endParaRPr lang="zh-CN" altLang="en-US" dirty="0"/>
          </a:p>
        </p:txBody>
      </p:sp>
      <p:sp>
        <p:nvSpPr>
          <p:cNvPr id="364552" name="矩形 364551"/>
          <p:cNvSpPr/>
          <p:nvPr/>
        </p:nvSpPr>
        <p:spPr>
          <a:xfrm>
            <a:off x="644525" y="1687513"/>
            <a:ext cx="7240588" cy="41259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en-US" altLang="zh-CN"/>
              <a:t>  </a:t>
            </a:r>
            <a:r>
              <a:rPr lang="en-US" altLang="zh-CN" dirty="0"/>
              <a:t>10</a:t>
            </a:r>
            <a:r>
              <a:rPr lang="en-US" altLang="zh-CN" b="1" dirty="0">
                <a:latin typeface="隶书" panose="02010509060101010101" pitchFamily="49" charset="-122"/>
                <a:ea typeface="隶书" panose="02010509060101010101" pitchFamily="49" charset="-122"/>
              </a:rPr>
              <a:t>.1</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动画技术的起源、发展与应用</a:t>
            </a:r>
            <a:endParaRPr lang="zh-CN" altLang="en-US" b="1" dirty="0">
              <a:latin typeface="隶书" panose="02010509060101010101" pitchFamily="49" charset="-122"/>
              <a:ea typeface="隶书" panose="02010509060101010101" pitchFamily="49" charset="-122"/>
            </a:endParaRPr>
          </a:p>
          <a:p>
            <a:pPr lvl="0"/>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10.2</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 </a:t>
            </a:r>
            <a:endParaRPr lang="zh-CN" altLang="en-US" b="1" dirty="0">
              <a:latin typeface="隶书" panose="02010509060101010101" pitchFamily="49" charset="-122"/>
              <a:ea typeface="隶书" panose="02010509060101010101" pitchFamily="49" charset="-122"/>
            </a:endParaRPr>
          </a:p>
          <a:p>
            <a:pPr lvl="0"/>
            <a:r>
              <a:rPr lang="zh-CN" altLang="en-US" b="1" dirty="0">
                <a:latin typeface="隶书" panose="02010509060101010101" pitchFamily="49" charset="-122"/>
                <a:ea typeface="隶书" panose="02010509060101010101" pitchFamily="49" charset="-122"/>
              </a:rPr>
              <a:t> </a:t>
            </a:r>
            <a:r>
              <a:rPr lang="en-US" altLang="zh-CN" b="1" dirty="0">
                <a:latin typeface="隶书" panose="02010509060101010101" pitchFamily="49" charset="-122"/>
                <a:ea typeface="隶书" panose="02010509060101010101" pitchFamily="49" charset="-122"/>
              </a:rPr>
              <a:t>10.3</a:t>
            </a:r>
            <a:r>
              <a:rPr lang="en-US" altLang="zh-CN" b="1">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计算机动画中常用技术 </a:t>
            </a:r>
            <a:endParaRPr lang="zh-CN" altLang="en-US" b="1" dirty="0">
              <a:latin typeface="隶书" panose="02010509060101010101" pitchFamily="49" charset="-122"/>
              <a:ea typeface="隶书" panose="02010509060101010101" pitchFamily="49" charset="-122"/>
            </a:endParaRPr>
          </a:p>
          <a:p>
            <a:pPr lvl="0"/>
            <a:r>
              <a:rPr lang="zh-CN" altLang="en-US" b="1" dirty="0">
                <a:latin typeface="隶书" panose="02010509060101010101" pitchFamily="49" charset="-122"/>
                <a:ea typeface="隶书" panose="02010509060101010101" pitchFamily="49" charset="-122"/>
              </a:rPr>
              <a:t> </a:t>
            </a:r>
            <a:r>
              <a:rPr lang="en-US" altLang="zh-CN" b="1" dirty="0">
                <a:solidFill>
                  <a:srgbClr val="FF6600"/>
                </a:solidFill>
                <a:latin typeface="隶书" panose="02010509060101010101" pitchFamily="49" charset="-122"/>
                <a:ea typeface="隶书" panose="02010509060101010101" pitchFamily="49" charset="-122"/>
              </a:rPr>
              <a:t>10.4</a:t>
            </a:r>
            <a:r>
              <a:rPr lang="en-US" altLang="zh-CN" b="1">
                <a:solidFill>
                  <a:srgbClr val="FF6600"/>
                </a:solidFill>
                <a:latin typeface="隶书" panose="02010509060101010101" pitchFamily="49" charset="-122"/>
                <a:ea typeface="隶书" panose="02010509060101010101" pitchFamily="49" charset="-122"/>
              </a:rPr>
              <a:t> </a:t>
            </a:r>
            <a:r>
              <a:rPr lang="zh-CN" altLang="en-US" b="1" dirty="0">
                <a:solidFill>
                  <a:srgbClr val="FF6600"/>
                </a:solidFill>
                <a:latin typeface="隶书" panose="02010509060101010101" pitchFamily="49" charset="-122"/>
                <a:ea typeface="隶书" panose="02010509060101010101" pitchFamily="49" charset="-122"/>
              </a:rPr>
              <a:t>常用的动画软件</a:t>
            </a:r>
            <a:endParaRPr lang="zh-CN" altLang="en-US" b="1" dirty="0">
              <a:solidFill>
                <a:srgbClr val="FF6600"/>
              </a:solidFill>
              <a:latin typeface="隶书" panose="02010509060101010101" pitchFamily="49" charset="-122"/>
              <a:ea typeface="隶书" panose="02010509060101010101" pitchFamily="49" charset="-122"/>
            </a:endParaRPr>
          </a:p>
        </p:txBody>
      </p:sp>
      <p:sp>
        <p:nvSpPr>
          <p:cNvPr id="364553" name="右箭头 364552"/>
          <p:cNvSpPr/>
          <p:nvPr/>
        </p:nvSpPr>
        <p:spPr>
          <a:xfrm>
            <a:off x="683578" y="3521710"/>
            <a:ext cx="533400" cy="457200"/>
          </a:xfrm>
          <a:prstGeom prst="rightArrow">
            <a:avLst>
              <a:gd name="adj1" fmla="val 50000"/>
              <a:gd name="adj2" fmla="val 29166"/>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pic>
        <p:nvPicPr>
          <p:cNvPr id="364554" name="图片 364553"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15714" name="标题 115713"/>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微机上的二维动画软件</a:t>
            </a:r>
            <a:endParaRPr lang="zh-CN" altLang="en-US">
              <a:solidFill>
                <a:srgbClr val="FFCC00"/>
              </a:solidFill>
              <a:latin typeface="隶书" panose="02010509060101010101" pitchFamily="49" charset="-122"/>
              <a:ea typeface="隶书" panose="02010509060101010101" pitchFamily="49" charset="-122"/>
            </a:endParaRPr>
          </a:p>
        </p:txBody>
      </p:sp>
      <p:sp>
        <p:nvSpPr>
          <p:cNvPr id="115715" name="文本占位符 115714"/>
          <p:cNvSpPr>
            <a:spLocks noGrp="1"/>
          </p:cNvSpPr>
          <p:nvPr>
            <p:ph type="body" sz="half" idx="1"/>
          </p:nvPr>
        </p:nvSpPr>
        <p:spPr>
          <a:xfrm>
            <a:off x="900113" y="1844675"/>
            <a:ext cx="7826375" cy="4114800"/>
          </a:xfrm>
        </p:spPr>
        <p:txBody>
          <a:bodyPr/>
          <a:p>
            <a:pPr>
              <a:buClr>
                <a:schemeClr val="hlink"/>
              </a:buClr>
              <a:buSzTx/>
              <a:buFont typeface="Wingdings" panose="05000000000000000000" pitchFamily="2" charset="2"/>
            </a:pPr>
            <a:r>
              <a:rPr lang="en-US" altLang="zh-CN"/>
              <a:t>Macromedia</a:t>
            </a:r>
            <a:r>
              <a:rPr lang="zh-CN" altLang="en-US" dirty="0"/>
              <a:t>公司出品的</a:t>
            </a:r>
            <a:r>
              <a:rPr lang="en-US" altLang="zh-CN"/>
              <a:t>Flash </a:t>
            </a:r>
            <a:endParaRPr lang="en-US" altLang="zh-CN"/>
          </a:p>
          <a:p>
            <a:pPr lvl="1">
              <a:buClr>
                <a:schemeClr val="folHlink"/>
              </a:buClr>
              <a:buSzPct val="50000"/>
              <a:buFont typeface="Wingdings" panose="05000000000000000000" pitchFamily="2" charset="2"/>
            </a:pPr>
            <a:r>
              <a:rPr lang="zh-CN" altLang="en-US" b="1" dirty="0"/>
              <a:t>采用流式播放技术</a:t>
            </a:r>
            <a:endParaRPr lang="zh-CN" altLang="en-US" b="1" dirty="0"/>
          </a:p>
          <a:p>
            <a:pPr lvl="1">
              <a:buClr>
                <a:schemeClr val="folHlink"/>
              </a:buClr>
              <a:buSzPct val="50000"/>
              <a:buFont typeface="Wingdings" panose="05000000000000000000" pitchFamily="2" charset="2"/>
            </a:pPr>
            <a:r>
              <a:rPr lang="zh-CN" altLang="en-US" b="1" dirty="0"/>
              <a:t>被广泛用于制作网页动画 </a:t>
            </a:r>
            <a:endParaRPr lang="zh-CN" altLang="en-US" b="1" dirty="0"/>
          </a:p>
          <a:p>
            <a:pPr>
              <a:buClr>
                <a:schemeClr val="hlink"/>
              </a:buClr>
              <a:buSzTx/>
              <a:buFont typeface="Wingdings" panose="05000000000000000000" pitchFamily="2" charset="2"/>
            </a:pPr>
            <a:r>
              <a:rPr lang="en-US" altLang="zh-CN"/>
              <a:t>Animator Studio</a:t>
            </a:r>
            <a:endParaRPr lang="en-US" altLang="zh-CN"/>
          </a:p>
          <a:p>
            <a:pPr>
              <a:buClr>
                <a:schemeClr val="hlink"/>
              </a:buClr>
              <a:buSzTx/>
              <a:buFont typeface="Wingdings" panose="05000000000000000000" pitchFamily="2" charset="2"/>
            </a:pPr>
            <a:r>
              <a:rPr lang="en-US" altLang="zh-CN"/>
              <a:t>Firework</a:t>
            </a:r>
            <a:r>
              <a:rPr lang="zh-CN" altLang="en-US"/>
              <a:t>等</a:t>
            </a:r>
            <a:endParaRPr lang="zh-CN" altLang="en-US"/>
          </a:p>
        </p:txBody>
      </p:sp>
      <p:pic>
        <p:nvPicPr>
          <p:cNvPr id="115722" name="图片 115721"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xEl>
                                              <p:charRg st="44" end="60"/>
                                            </p:txEl>
                                          </p:spTgt>
                                        </p:tgtEl>
                                        <p:attrNameLst>
                                          <p:attrName>style.visibility</p:attrName>
                                        </p:attrNameLst>
                                      </p:cBhvr>
                                      <p:to>
                                        <p:strVal val="visible"/>
                                      </p:to>
                                    </p:set>
                                    <p:animEffect transition="in" filter="wipe(left)">
                                      <p:cBhvr>
                                        <p:cTn id="7" dur="500"/>
                                        <p:tgtEl>
                                          <p:spTgt spid="115715">
                                            <p:txEl>
                                              <p:charRg st="44" end="6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5715">
                                            <p:txEl>
                                              <p:charRg st="60" end="68"/>
                                            </p:txEl>
                                          </p:spTgt>
                                        </p:tgtEl>
                                        <p:attrNameLst>
                                          <p:attrName>style.visibility</p:attrName>
                                        </p:attrNameLst>
                                      </p:cBhvr>
                                      <p:to>
                                        <p:strVal val="visible"/>
                                      </p:to>
                                    </p:set>
                                    <p:animEffect transition="in" filter="wipe(left)">
                                      <p:cBhvr>
                                        <p:cTn id="12" dur="500"/>
                                        <p:tgtEl>
                                          <p:spTgt spid="115715">
                                            <p:txEl>
                                              <p:charRg st="60" end="6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5">
                                            <p:txEl>
                                              <p:charRg st="68" end="70"/>
                                            </p:txEl>
                                          </p:spTgt>
                                        </p:tgtEl>
                                        <p:attrNameLst>
                                          <p:attrName>style.visibility</p:attrName>
                                        </p:attrNameLst>
                                      </p:cBhvr>
                                      <p:to>
                                        <p:strVal val="visible"/>
                                      </p:to>
                                    </p:set>
                                    <p:animEffect transition="in" filter="wipe(left)">
                                      <p:cBhvr>
                                        <p:cTn id="17" dur="500"/>
                                        <p:tgtEl>
                                          <p:spTgt spid="115715">
                                            <p:txEl>
                                              <p:charRg st="68" end="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116738" name="标题 116737"/>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常用的三维动画软件</a:t>
            </a:r>
            <a:endParaRPr lang="zh-CN" altLang="en-US">
              <a:solidFill>
                <a:srgbClr val="FFCC00"/>
              </a:solidFill>
              <a:latin typeface="隶书" panose="02010509060101010101" pitchFamily="49" charset="-122"/>
              <a:ea typeface="隶书" panose="02010509060101010101" pitchFamily="49" charset="-122"/>
            </a:endParaRPr>
          </a:p>
        </p:txBody>
      </p:sp>
      <p:sp>
        <p:nvSpPr>
          <p:cNvPr id="116740" name="文本占位符 116739"/>
          <p:cNvSpPr>
            <a:spLocks noGrp="1"/>
          </p:cNvSpPr>
          <p:nvPr>
            <p:ph type="body" sz="half" idx="1"/>
          </p:nvPr>
        </p:nvSpPr>
        <p:spPr>
          <a:xfrm>
            <a:off x="457200" y="1600200"/>
            <a:ext cx="6022975" cy="1595438"/>
          </a:xfrm>
        </p:spPr>
        <p:txBody>
          <a:bodyPr/>
          <a:p>
            <a:pPr>
              <a:buClr>
                <a:schemeClr val="hlink"/>
              </a:buClr>
              <a:buSzTx/>
              <a:buFont typeface="Wingdings" panose="05000000000000000000" pitchFamily="2" charset="2"/>
            </a:pPr>
            <a:r>
              <a:rPr lang="en-US" altLang="zh-CN">
                <a:effectLst/>
              </a:rPr>
              <a:t>3D Studio</a:t>
            </a:r>
            <a:r>
              <a:rPr lang="zh-CN" altLang="en-US">
                <a:effectLst/>
              </a:rPr>
              <a:t>与</a:t>
            </a:r>
            <a:r>
              <a:rPr lang="en-US" altLang="zh-CN">
                <a:effectLst/>
              </a:rPr>
              <a:t>3DS MAX</a:t>
            </a:r>
            <a:endParaRPr lang="en-US" altLang="zh-CN">
              <a:effectLst/>
            </a:endParaRPr>
          </a:p>
          <a:p>
            <a:pPr lvl="1">
              <a:buClr>
                <a:schemeClr val="folHlink"/>
              </a:buClr>
              <a:buSzPct val="50000"/>
              <a:buFont typeface="Wingdings" panose="05000000000000000000" pitchFamily="2" charset="2"/>
            </a:pPr>
            <a:r>
              <a:rPr lang="zh-CN" altLang="en-US" sz="2400" dirty="0">
                <a:effectLst/>
              </a:rPr>
              <a:t>美国</a:t>
            </a:r>
            <a:r>
              <a:rPr lang="en-US" altLang="zh-CN" sz="2400">
                <a:effectLst/>
              </a:rPr>
              <a:t>Autodesk</a:t>
            </a:r>
            <a:r>
              <a:rPr lang="zh-CN" altLang="en-US" sz="2400" dirty="0">
                <a:effectLst/>
              </a:rPr>
              <a:t>公司</a:t>
            </a:r>
            <a:r>
              <a:rPr lang="zh-CN" altLang="en-US" sz="2400" dirty="0"/>
              <a:t> </a:t>
            </a:r>
            <a:endParaRPr lang="zh-CN" altLang="en-US" sz="2400">
              <a:effectLst/>
            </a:endParaRPr>
          </a:p>
        </p:txBody>
      </p:sp>
      <p:grpSp>
        <p:nvGrpSpPr>
          <p:cNvPr id="116748" name="组合 116747"/>
          <p:cNvGrpSpPr>
            <a:grpSpLocks noChangeAspect="1"/>
          </p:cNvGrpSpPr>
          <p:nvPr/>
        </p:nvGrpSpPr>
        <p:grpSpPr>
          <a:xfrm>
            <a:off x="971550" y="3660775"/>
            <a:ext cx="7451725" cy="3297238"/>
            <a:chOff x="964" y="6190"/>
            <a:chExt cx="8460" cy="3744"/>
          </a:xfrm>
        </p:grpSpPr>
        <p:sp>
          <p:nvSpPr>
            <p:cNvPr id="116749" name="矩形 116748"/>
            <p:cNvSpPr>
              <a:spLocks noChangeAspect="1"/>
            </p:cNvSpPr>
            <p:nvPr/>
          </p:nvSpPr>
          <p:spPr>
            <a:xfrm>
              <a:off x="964" y="6190"/>
              <a:ext cx="8460" cy="3744"/>
            </a:xfrm>
            <a:prstGeom prst="rect">
              <a:avLst/>
            </a:prstGeom>
            <a:noFill/>
            <a:ln w="9525">
              <a:noFill/>
            </a:ln>
          </p:spPr>
          <p:txBody>
            <a:bodyPr/>
            <a:p>
              <a:endParaRPr lang="zh-CN" altLang="en-US"/>
            </a:p>
          </p:txBody>
        </p:sp>
        <p:sp>
          <p:nvSpPr>
            <p:cNvPr id="116750" name="文本框 116749"/>
            <p:cNvSpPr txBox="1"/>
            <p:nvPr/>
          </p:nvSpPr>
          <p:spPr>
            <a:xfrm>
              <a:off x="3484" y="9466"/>
              <a:ext cx="3240" cy="468"/>
            </a:xfrm>
            <a:prstGeom prst="rect">
              <a:avLst/>
            </a:prstGeom>
            <a:noFill/>
            <a:ln w="9525">
              <a:noFill/>
            </a:ln>
          </p:spPr>
          <p:txBody>
            <a:bodyPr/>
            <a:p>
              <a:pPr algn="just"/>
              <a:endParaRPr b="1" dirty="0">
                <a:latin typeface="Tahoma" panose="020B0604030504040204" pitchFamily="34" charset="0"/>
              </a:endParaRPr>
            </a:p>
          </p:txBody>
        </p:sp>
        <p:pic>
          <p:nvPicPr>
            <p:cNvPr id="116751" name="图片 116750" descr="在photoshop中加完配景后的图"/>
            <p:cNvPicPr>
              <a:picLocks noChangeAspect="1"/>
            </p:cNvPicPr>
            <p:nvPr/>
          </p:nvPicPr>
          <p:blipFill>
            <a:blip r:embed="rId1"/>
            <a:stretch>
              <a:fillRect/>
            </a:stretch>
          </p:blipFill>
          <p:spPr>
            <a:xfrm>
              <a:off x="5284" y="6194"/>
              <a:ext cx="3630" cy="2714"/>
            </a:xfrm>
            <a:prstGeom prst="rect">
              <a:avLst/>
            </a:prstGeom>
            <a:noFill/>
            <a:ln w="9525">
              <a:noFill/>
            </a:ln>
          </p:spPr>
        </p:pic>
        <p:pic>
          <p:nvPicPr>
            <p:cNvPr id="116752" name="图片 116751" descr="在3ds max 渲染后的图"/>
            <p:cNvPicPr>
              <a:picLocks noChangeAspect="1"/>
            </p:cNvPicPr>
            <p:nvPr/>
          </p:nvPicPr>
          <p:blipFill>
            <a:blip r:embed="rId2"/>
            <a:stretch>
              <a:fillRect/>
            </a:stretch>
          </p:blipFill>
          <p:spPr>
            <a:xfrm>
              <a:off x="1324" y="6190"/>
              <a:ext cx="3630" cy="2715"/>
            </a:xfrm>
            <a:prstGeom prst="rect">
              <a:avLst/>
            </a:prstGeom>
            <a:noFill/>
            <a:ln w="9525">
              <a:noFill/>
            </a:ln>
          </p:spPr>
        </p:pic>
        <p:sp>
          <p:nvSpPr>
            <p:cNvPr id="116753" name="文本框 116752"/>
            <p:cNvSpPr txBox="1"/>
            <p:nvPr/>
          </p:nvSpPr>
          <p:spPr>
            <a:xfrm>
              <a:off x="1084" y="8998"/>
              <a:ext cx="4140" cy="468"/>
            </a:xfrm>
            <a:prstGeom prst="rect">
              <a:avLst/>
            </a:prstGeom>
            <a:noFill/>
            <a:ln w="9525">
              <a:noFill/>
            </a:ln>
          </p:spPr>
          <p:txBody>
            <a:bodyPr/>
            <a:p>
              <a:pPr algn="ctr"/>
              <a:r>
                <a:rPr lang="en-US" altLang="zh-CN" sz="1200">
                  <a:latin typeface="Times New Roman" panose="02020603050405020304" pitchFamily="18" charset="0"/>
                </a:rPr>
                <a:t>(a) </a:t>
              </a:r>
              <a:r>
                <a:rPr lang="zh-CN" altLang="en-US" sz="1200">
                  <a:latin typeface="Times New Roman" panose="02020603050405020304" pitchFamily="18" charset="0"/>
                </a:rPr>
                <a:t>在</a:t>
              </a:r>
              <a:r>
                <a:rPr lang="en-US" altLang="zh-CN" sz="1200">
                  <a:latin typeface="Times New Roman" panose="02020603050405020304" pitchFamily="18" charset="0"/>
                </a:rPr>
                <a:t>3DS Max</a:t>
              </a:r>
              <a:r>
                <a:rPr lang="zh-CN" altLang="en-US" sz="1200" dirty="0">
                  <a:latin typeface="Times New Roman" panose="02020603050405020304" pitchFamily="18" charset="0"/>
                </a:rPr>
                <a:t>中赋材质加灯光渲染后的建筑图</a:t>
              </a:r>
              <a:endParaRPr lang="zh-CN" altLang="en-US" sz="1200" b="1" dirty="0">
                <a:latin typeface="Tahoma" panose="020B0604030504040204" pitchFamily="34" charset="0"/>
              </a:endParaRPr>
            </a:p>
          </p:txBody>
        </p:sp>
        <p:sp>
          <p:nvSpPr>
            <p:cNvPr id="116754" name="文本框 116753"/>
            <p:cNvSpPr txBox="1"/>
            <p:nvPr/>
          </p:nvSpPr>
          <p:spPr>
            <a:xfrm>
              <a:off x="5254" y="8998"/>
              <a:ext cx="3660" cy="468"/>
            </a:xfrm>
            <a:prstGeom prst="rect">
              <a:avLst/>
            </a:prstGeom>
            <a:noFill/>
            <a:ln w="9525">
              <a:noFill/>
            </a:ln>
          </p:spPr>
          <p:txBody>
            <a:bodyPr/>
            <a:p>
              <a:pPr algn="ctr"/>
              <a:r>
                <a:rPr lang="en-US" altLang="zh-CN" sz="1200">
                  <a:latin typeface="Times New Roman" panose="02020603050405020304" pitchFamily="18" charset="0"/>
                </a:rPr>
                <a:t>(b) </a:t>
              </a:r>
              <a:r>
                <a:rPr lang="zh-CN" altLang="en-US" sz="1200">
                  <a:latin typeface="Times New Roman" panose="02020603050405020304" pitchFamily="18" charset="0"/>
                </a:rPr>
                <a:t>在</a:t>
              </a:r>
              <a:r>
                <a:rPr lang="en-US" altLang="zh-CN" sz="1200">
                  <a:latin typeface="Times New Roman" panose="02020603050405020304" pitchFamily="18" charset="0"/>
                </a:rPr>
                <a:t>Photoshop</a:t>
              </a:r>
              <a:r>
                <a:rPr lang="zh-CN" altLang="en-US" sz="1200" dirty="0">
                  <a:latin typeface="Times New Roman" panose="02020603050405020304" pitchFamily="18" charset="0"/>
                </a:rPr>
                <a:t>中加完配景后的建筑图</a:t>
              </a:r>
              <a:endParaRPr lang="zh-CN" altLang="en-US" sz="1200" b="1" dirty="0">
                <a:latin typeface="Tahoma" panose="020B0604030504040204" pitchFamily="34" charset="0"/>
              </a:endParaRPr>
            </a:p>
          </p:txBody>
        </p:sp>
      </p:grpSp>
      <p:pic>
        <p:nvPicPr>
          <p:cNvPr id="116755" name="图片 116754" descr="ht"/>
          <p:cNvPicPr>
            <a:picLocks noChangeAspect="1"/>
          </p:cNvPicPr>
          <p:nvPr/>
        </p:nvPicPr>
        <p:blipFill>
          <a:blip r:embed="rId3"/>
          <a:stretch>
            <a:fillRect/>
          </a:stretch>
        </p:blipFill>
        <p:spPr>
          <a:xfrm>
            <a:off x="0" y="0"/>
            <a:ext cx="1133475" cy="1143000"/>
          </a:xfrm>
          <a:prstGeom prst="rect">
            <a:avLst/>
          </a:prstGeom>
          <a:noFill/>
          <a:ln w="9525">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35874" name="标题 335873"/>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常用的三维动画软件</a:t>
            </a:r>
            <a:endParaRPr lang="zh-CN" altLang="en-US">
              <a:solidFill>
                <a:srgbClr val="FFCC00"/>
              </a:solidFill>
              <a:latin typeface="隶书" panose="02010509060101010101" pitchFamily="49" charset="-122"/>
              <a:ea typeface="隶书" panose="02010509060101010101" pitchFamily="49" charset="-122"/>
            </a:endParaRPr>
          </a:p>
        </p:txBody>
      </p:sp>
      <p:sp>
        <p:nvSpPr>
          <p:cNvPr id="335875" name="文本占位符 335874"/>
          <p:cNvSpPr>
            <a:spLocks noGrp="1"/>
          </p:cNvSpPr>
          <p:nvPr>
            <p:ph type="body" sz="half" idx="1"/>
          </p:nvPr>
        </p:nvSpPr>
        <p:spPr>
          <a:xfrm>
            <a:off x="1066800" y="1981200"/>
            <a:ext cx="7250113" cy="4543425"/>
          </a:xfrm>
        </p:spPr>
        <p:txBody>
          <a:bodyPr/>
          <a:p>
            <a:pPr>
              <a:buClr>
                <a:schemeClr val="hlink"/>
              </a:buClr>
              <a:buSzTx/>
              <a:buFont typeface="Wingdings" panose="05000000000000000000" pitchFamily="2" charset="2"/>
            </a:pPr>
            <a:r>
              <a:rPr lang="en-US" altLang="zh-CN">
                <a:effectLst/>
              </a:rPr>
              <a:t>Softimage 3D </a:t>
            </a:r>
            <a:endParaRPr lang="en-US" altLang="zh-CN">
              <a:effectLst/>
            </a:endParaRPr>
          </a:p>
          <a:p>
            <a:pPr lvl="1">
              <a:buClr>
                <a:schemeClr val="folHlink"/>
              </a:buClr>
              <a:buSzPct val="50000"/>
              <a:buFont typeface="Wingdings" panose="05000000000000000000" pitchFamily="2" charset="2"/>
            </a:pPr>
            <a:r>
              <a:rPr lang="en-US" altLang="zh-CN" sz="2400">
                <a:effectLst/>
              </a:rPr>
              <a:t>Microsoft</a:t>
            </a:r>
            <a:r>
              <a:rPr lang="zh-CN" altLang="en-US" sz="2400" dirty="0">
                <a:effectLst/>
              </a:rPr>
              <a:t>收购加拿大</a:t>
            </a:r>
            <a:r>
              <a:rPr lang="en-US" altLang="zh-CN" sz="2400">
                <a:effectLst/>
              </a:rPr>
              <a:t>Softimage</a:t>
            </a:r>
            <a:r>
              <a:rPr lang="zh-CN" altLang="en-US" sz="2400" dirty="0">
                <a:effectLst/>
              </a:rPr>
              <a:t>后，将工作站上的</a:t>
            </a:r>
            <a:r>
              <a:rPr lang="en-US" altLang="zh-CN" sz="2400">
                <a:effectLst/>
              </a:rPr>
              <a:t>Softimage</a:t>
            </a:r>
            <a:r>
              <a:rPr lang="zh-CN" altLang="en-US" sz="2400" dirty="0">
                <a:effectLst/>
              </a:rPr>
              <a:t>移植到了</a:t>
            </a:r>
            <a:r>
              <a:rPr lang="en-US" altLang="zh-CN" sz="2400">
                <a:effectLst/>
              </a:rPr>
              <a:t>Windows NT</a:t>
            </a:r>
            <a:r>
              <a:rPr lang="zh-CN" altLang="en-US" sz="2400">
                <a:effectLst/>
              </a:rPr>
              <a:t>下</a:t>
            </a:r>
            <a:endParaRPr lang="zh-CN" altLang="en-US" sz="2400">
              <a:effectLst/>
            </a:endParaRPr>
          </a:p>
        </p:txBody>
      </p:sp>
      <p:pic>
        <p:nvPicPr>
          <p:cNvPr id="335878" name="图片 33587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1234" name="标题 351233"/>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常用的三维动画软件</a:t>
            </a:r>
            <a:endParaRPr lang="zh-CN" altLang="en-US">
              <a:solidFill>
                <a:srgbClr val="FFCC00"/>
              </a:solidFill>
              <a:latin typeface="隶书" panose="02010509060101010101" pitchFamily="49" charset="-122"/>
              <a:ea typeface="隶书" panose="02010509060101010101" pitchFamily="49" charset="-122"/>
            </a:endParaRPr>
          </a:p>
        </p:txBody>
      </p:sp>
      <p:sp>
        <p:nvSpPr>
          <p:cNvPr id="351235" name="文本占位符 351234"/>
          <p:cNvSpPr>
            <a:spLocks noGrp="1"/>
          </p:cNvSpPr>
          <p:nvPr>
            <p:ph type="body" idx="1"/>
          </p:nvPr>
        </p:nvSpPr>
        <p:spPr>
          <a:xfrm>
            <a:off x="900113" y="1981200"/>
            <a:ext cx="8064500" cy="4687888"/>
          </a:xfrm>
        </p:spPr>
        <p:txBody>
          <a:bodyPr/>
          <a:p>
            <a:pPr>
              <a:lnSpc>
                <a:spcPct val="80000"/>
              </a:lnSpc>
            </a:pPr>
            <a:r>
              <a:rPr lang="en-US" altLang="zh-CN" sz="2800" b="1">
                <a:effectLst/>
              </a:rPr>
              <a:t>Maya 3D </a:t>
            </a:r>
            <a:endParaRPr lang="en-US" altLang="zh-CN" sz="2800" b="1">
              <a:effectLst/>
            </a:endParaRPr>
          </a:p>
          <a:p>
            <a:pPr lvl="1">
              <a:lnSpc>
                <a:spcPct val="80000"/>
              </a:lnSpc>
            </a:pPr>
            <a:r>
              <a:rPr lang="zh-CN" altLang="en-US" sz="2400" b="1" dirty="0">
                <a:effectLst/>
              </a:rPr>
              <a:t>美国的</a:t>
            </a:r>
            <a:r>
              <a:rPr lang="en-US" altLang="zh-CN" sz="2400" b="1" dirty="0" err="1">
                <a:effectLst/>
              </a:rPr>
              <a:t>Wavefront</a:t>
            </a:r>
            <a:r>
              <a:rPr lang="zh-CN" altLang="en-US" sz="2400" b="1" dirty="0">
                <a:effectLst/>
              </a:rPr>
              <a:t>公司兼并法国的</a:t>
            </a:r>
            <a:r>
              <a:rPr lang="en-US" altLang="zh-CN" sz="2400" b="1">
                <a:effectLst/>
              </a:rPr>
              <a:t>TDI</a:t>
            </a:r>
            <a:r>
              <a:rPr lang="zh-CN" altLang="en-US" sz="2400" b="1" dirty="0">
                <a:effectLst/>
              </a:rPr>
              <a:t>公司，美国的</a:t>
            </a:r>
            <a:r>
              <a:rPr lang="en-US" altLang="zh-CN" sz="2400" b="1">
                <a:effectLst/>
              </a:rPr>
              <a:t>SGI</a:t>
            </a:r>
            <a:r>
              <a:rPr lang="zh-CN" altLang="en-US" sz="2400" b="1" dirty="0">
                <a:effectLst/>
              </a:rPr>
              <a:t>公司兼并加拿大的</a:t>
            </a:r>
            <a:r>
              <a:rPr lang="en-US" altLang="zh-CN" sz="2400" b="1">
                <a:effectLst/>
              </a:rPr>
              <a:t>Alias</a:t>
            </a:r>
            <a:r>
              <a:rPr lang="zh-CN" altLang="en-US" sz="2400" b="1" dirty="0">
                <a:effectLst/>
              </a:rPr>
              <a:t>公司，其后是</a:t>
            </a:r>
            <a:r>
              <a:rPr lang="en-US" altLang="zh-CN" sz="2400" b="1">
                <a:effectLst/>
              </a:rPr>
              <a:t>Alias</a:t>
            </a:r>
            <a:r>
              <a:rPr lang="zh-CN" altLang="en-US" sz="2400" b="1" dirty="0">
                <a:effectLst/>
              </a:rPr>
              <a:t>兼并</a:t>
            </a:r>
            <a:r>
              <a:rPr lang="en-US" altLang="zh-CN" sz="2400" b="1" dirty="0" err="1">
                <a:effectLst/>
              </a:rPr>
              <a:t>Wavefront</a:t>
            </a:r>
            <a:r>
              <a:rPr lang="zh-CN" altLang="en-US" sz="2400" b="1" dirty="0">
                <a:effectLst/>
              </a:rPr>
              <a:t>改名成为</a:t>
            </a:r>
            <a:r>
              <a:rPr lang="en-US" altLang="zh-CN" sz="2400" b="1">
                <a:effectLst/>
              </a:rPr>
              <a:t>SGI</a:t>
            </a:r>
            <a:r>
              <a:rPr lang="zh-CN" altLang="en-US" sz="2400" b="1" dirty="0">
                <a:effectLst/>
              </a:rPr>
              <a:t>属下的加拿大</a:t>
            </a:r>
            <a:r>
              <a:rPr lang="en-US" altLang="zh-CN" sz="2400" b="1">
                <a:effectLst/>
              </a:rPr>
              <a:t>Alias/</a:t>
            </a:r>
            <a:r>
              <a:rPr lang="en-US" altLang="zh-CN" sz="2400" b="1" dirty="0" err="1">
                <a:effectLst/>
              </a:rPr>
              <a:t>Wavefront</a:t>
            </a:r>
            <a:r>
              <a:rPr lang="zh-CN" altLang="en-US" sz="2400" b="1" dirty="0">
                <a:effectLst/>
              </a:rPr>
              <a:t>公司</a:t>
            </a:r>
            <a:r>
              <a:rPr lang="zh-CN" altLang="en-US" sz="2400" b="1" dirty="0"/>
              <a:t> </a:t>
            </a:r>
            <a:endParaRPr lang="zh-CN" altLang="en-US" sz="2400" b="1" dirty="0"/>
          </a:p>
          <a:p>
            <a:pPr lvl="1">
              <a:lnSpc>
                <a:spcPct val="80000"/>
              </a:lnSpc>
            </a:pPr>
            <a:r>
              <a:rPr lang="en-US" altLang="zh-CN" sz="2400" b="1"/>
              <a:t>1998</a:t>
            </a:r>
            <a:r>
              <a:rPr lang="zh-CN" altLang="en-US" sz="2400" b="1" dirty="0"/>
              <a:t>年推出超强级三维动画软件</a:t>
            </a:r>
            <a:r>
              <a:rPr lang="en-US" altLang="zh-CN" sz="2400" b="1"/>
              <a:t>Maya  </a:t>
            </a:r>
            <a:endParaRPr lang="en-US" altLang="zh-CN" sz="2400" b="1"/>
          </a:p>
          <a:p>
            <a:pPr lvl="1">
              <a:lnSpc>
                <a:spcPct val="80000"/>
              </a:lnSpc>
              <a:buNone/>
            </a:pPr>
            <a:endParaRPr lang="en-US" altLang="zh-CN" sz="2400" b="1">
              <a:effectLst/>
            </a:endParaRPr>
          </a:p>
          <a:p>
            <a:pPr>
              <a:lnSpc>
                <a:spcPct val="80000"/>
              </a:lnSpc>
            </a:pPr>
            <a:r>
              <a:rPr lang="zh-CN" altLang="en-US" sz="2800" b="1" dirty="0">
                <a:effectLst/>
              </a:rPr>
              <a:t>优点：</a:t>
            </a:r>
            <a:endParaRPr lang="zh-CN" altLang="en-US" sz="2800" b="1" dirty="0">
              <a:effectLst/>
            </a:endParaRPr>
          </a:p>
          <a:p>
            <a:pPr lvl="1">
              <a:lnSpc>
                <a:spcPct val="80000"/>
              </a:lnSpc>
            </a:pPr>
            <a:r>
              <a:rPr lang="zh-CN" altLang="en-US" sz="2400" b="1" dirty="0">
                <a:effectLst/>
              </a:rPr>
              <a:t>交互方便</a:t>
            </a:r>
            <a:endParaRPr lang="zh-CN" altLang="en-US" sz="2400" b="1" dirty="0">
              <a:effectLst/>
            </a:endParaRPr>
          </a:p>
          <a:p>
            <a:pPr lvl="1">
              <a:lnSpc>
                <a:spcPct val="80000"/>
              </a:lnSpc>
            </a:pPr>
            <a:r>
              <a:rPr lang="zh-CN" altLang="en-US" sz="2400" b="1" dirty="0">
                <a:effectLst/>
              </a:rPr>
              <a:t>图形绘制效率高</a:t>
            </a:r>
            <a:endParaRPr lang="zh-CN" altLang="en-US" sz="2400" b="1" dirty="0">
              <a:effectLst/>
            </a:endParaRPr>
          </a:p>
          <a:p>
            <a:pPr lvl="1">
              <a:lnSpc>
                <a:spcPct val="80000"/>
              </a:lnSpc>
            </a:pPr>
            <a:r>
              <a:rPr lang="zh-CN" altLang="en-US" sz="2400" b="1" dirty="0">
                <a:effectLst/>
              </a:rPr>
              <a:t>引进了许多新的动画工具，如</a:t>
            </a:r>
            <a:r>
              <a:rPr lang="en-US" altLang="zh-CN" sz="2400" b="1">
                <a:effectLst/>
              </a:rPr>
              <a:t>FFD</a:t>
            </a:r>
            <a:r>
              <a:rPr lang="zh-CN" altLang="en-US" sz="2400" b="1" dirty="0">
                <a:effectLst/>
              </a:rPr>
              <a:t>技术等</a:t>
            </a:r>
            <a:r>
              <a:rPr lang="zh-CN" altLang="en-US" sz="2400" b="1" dirty="0"/>
              <a:t> </a:t>
            </a:r>
            <a:endParaRPr lang="zh-CN" altLang="en-US" sz="2400" b="1" dirty="0"/>
          </a:p>
          <a:p>
            <a:pPr lvl="1">
              <a:lnSpc>
                <a:spcPct val="80000"/>
              </a:lnSpc>
            </a:pPr>
            <a:r>
              <a:rPr lang="zh-CN" altLang="en-US" sz="2400" b="1" dirty="0"/>
              <a:t>强大的粒子系统 </a:t>
            </a:r>
            <a:endParaRPr lang="zh-CN" altLang="en-US" sz="2400" b="1" dirty="0"/>
          </a:p>
          <a:p>
            <a:pPr lvl="1">
              <a:lnSpc>
                <a:spcPct val="80000"/>
              </a:lnSpc>
            </a:pPr>
            <a:r>
              <a:rPr lang="zh-CN" altLang="en-US" sz="2400" b="1" dirty="0"/>
              <a:t>其发展大有超过</a:t>
            </a:r>
            <a:r>
              <a:rPr lang="en-US" altLang="zh-CN" sz="2400" b="1"/>
              <a:t>Softimage 3D</a:t>
            </a:r>
            <a:r>
              <a:rPr lang="zh-CN" altLang="en-US" sz="2400" b="1" dirty="0"/>
              <a:t>之势 </a:t>
            </a:r>
            <a:endParaRPr lang="zh-CN" altLang="en-US" sz="2400" b="1" dirty="0"/>
          </a:p>
        </p:txBody>
      </p:sp>
      <p:pic>
        <p:nvPicPr>
          <p:cNvPr id="351236" name="图片 351235"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265218" name="标题 265217"/>
          <p:cNvSpPr>
            <a:spLocks noGrp="1"/>
          </p:cNvSpPr>
          <p:nvPr>
            <p:ph type="title"/>
          </p:nvPr>
        </p:nvSpPr>
        <p:spPr/>
        <p:txBody>
          <a:bodyPr anchor="ctr" anchorCtr="0"/>
          <a:p>
            <a:r>
              <a:rPr lang="zh-CN" altLang="en-US" dirty="0">
                <a:solidFill>
                  <a:srgbClr val="FFCC00"/>
                </a:solidFill>
                <a:latin typeface="隶书" panose="02010509060101010101" pitchFamily="49" charset="-122"/>
                <a:ea typeface="隶书" panose="02010509060101010101" pitchFamily="49" charset="-122"/>
              </a:rPr>
              <a:t>常用的三维动画软件</a:t>
            </a:r>
            <a:endParaRPr lang="zh-CN" altLang="en-US">
              <a:solidFill>
                <a:srgbClr val="FFCC00"/>
              </a:solidFill>
              <a:latin typeface="隶书" panose="02010509060101010101" pitchFamily="49" charset="-122"/>
              <a:ea typeface="隶书" panose="02010509060101010101" pitchFamily="49" charset="-122"/>
            </a:endParaRPr>
          </a:p>
        </p:txBody>
      </p:sp>
      <p:sp>
        <p:nvSpPr>
          <p:cNvPr id="265219" name="文本占位符 265218"/>
          <p:cNvSpPr>
            <a:spLocks noGrp="1"/>
          </p:cNvSpPr>
          <p:nvPr>
            <p:ph type="body" idx="1"/>
          </p:nvPr>
        </p:nvSpPr>
        <p:spPr>
          <a:xfrm>
            <a:off x="900113" y="1981200"/>
            <a:ext cx="8064500" cy="4327525"/>
          </a:xfrm>
        </p:spPr>
        <p:txBody>
          <a:bodyPr/>
          <a:p>
            <a:r>
              <a:rPr lang="en-US" altLang="zh-CN">
                <a:effectLst/>
              </a:rPr>
              <a:t> LIGHTWAVE 3D</a:t>
            </a:r>
            <a:r>
              <a:rPr lang="en-US" altLang="zh-CN"/>
              <a:t>  </a:t>
            </a:r>
            <a:endParaRPr lang="en-US" altLang="zh-CN"/>
          </a:p>
          <a:p>
            <a:pPr lvl="1"/>
            <a:r>
              <a:rPr lang="zh-CN" altLang="en-US" b="1" dirty="0"/>
              <a:t>价格低廉，品质出色</a:t>
            </a:r>
            <a:endParaRPr lang="zh-CN" altLang="en-US" b="1" dirty="0"/>
          </a:p>
          <a:p>
            <a:pPr lvl="1"/>
            <a:r>
              <a:rPr lang="zh-CN" altLang="en-US" b="1" dirty="0"/>
              <a:t>全球唯一支持大多数工作平台的</a:t>
            </a:r>
            <a:r>
              <a:rPr lang="en-US" altLang="zh-CN" b="1"/>
              <a:t>3D</a:t>
            </a:r>
            <a:r>
              <a:rPr lang="zh-CN" altLang="en-US" b="1" dirty="0"/>
              <a:t>系统</a:t>
            </a:r>
            <a:endParaRPr lang="zh-CN" altLang="en-US" b="1" dirty="0"/>
          </a:p>
          <a:p>
            <a:pPr lvl="2"/>
            <a:r>
              <a:rPr lang="zh-CN" altLang="en-US" b="1" dirty="0"/>
              <a:t>在</a:t>
            </a:r>
            <a:r>
              <a:rPr lang="en-US" altLang="zh-CN" b="1"/>
              <a:t>Intel(Windows NT/95/98)</a:t>
            </a:r>
            <a:r>
              <a:rPr lang="zh-CN" altLang="en-US" b="1"/>
              <a:t>、</a:t>
            </a:r>
            <a:r>
              <a:rPr lang="en-US" altLang="zh-CN" b="1"/>
              <a:t>SGI</a:t>
            </a:r>
            <a:r>
              <a:rPr lang="zh-CN" altLang="en-US" b="1"/>
              <a:t>、</a:t>
            </a:r>
            <a:r>
              <a:rPr lang="en-US" altLang="zh-CN" b="1"/>
              <a:t>Sun </a:t>
            </a:r>
            <a:r>
              <a:rPr lang="en-US" altLang="zh-CN" b="1" dirty="0" err="1"/>
              <a:t>MicroSystem</a:t>
            </a:r>
            <a:r>
              <a:rPr lang="zh-CN" altLang="en-US" b="1"/>
              <a:t>、</a:t>
            </a:r>
            <a:r>
              <a:rPr lang="en-US" altLang="zh-CN" b="1"/>
              <a:t>PowerMac</a:t>
            </a:r>
            <a:r>
              <a:rPr lang="zh-CN" altLang="en-US" b="1"/>
              <a:t>、</a:t>
            </a:r>
            <a:r>
              <a:rPr lang="en-US" altLang="zh-CN" b="1"/>
              <a:t>DEC Alpha</a:t>
            </a:r>
            <a:r>
              <a:rPr lang="zh-CN" altLang="en-US" b="1" dirty="0"/>
              <a:t>等各种平台上都有一致的操作界面</a:t>
            </a:r>
            <a:endParaRPr lang="zh-CN" altLang="en-US" b="1" dirty="0"/>
          </a:p>
          <a:p>
            <a:pPr lvl="1"/>
            <a:r>
              <a:rPr lang="zh-CN" altLang="en-US" b="1" dirty="0"/>
              <a:t>影视制作的首选软件</a:t>
            </a:r>
            <a:endParaRPr lang="zh-CN" altLang="en-US" b="1" dirty="0"/>
          </a:p>
          <a:p>
            <a:pPr lvl="2"/>
            <a:r>
              <a:rPr lang="zh-CN" altLang="en-US" b="1" dirty="0"/>
              <a:t>使用比例大大高于其它软件</a:t>
            </a:r>
            <a:endParaRPr lang="zh-CN" altLang="en-US" b="1" dirty="0"/>
          </a:p>
          <a:p>
            <a:pPr lvl="2"/>
            <a:r>
              <a:rPr lang="zh-CN" altLang="en-US" b="1" dirty="0"/>
              <a:t>连</a:t>
            </a:r>
            <a:r>
              <a:rPr lang="en-US" altLang="zh-CN" b="1"/>
              <a:t>Softimage 3D</a:t>
            </a:r>
            <a:r>
              <a:rPr lang="zh-CN" altLang="en-US" b="1" dirty="0"/>
              <a:t>也甘拜下风</a:t>
            </a:r>
            <a:endParaRPr lang="zh-CN" altLang="en-US" b="1">
              <a:effectLst/>
            </a:endParaRPr>
          </a:p>
        </p:txBody>
      </p:sp>
      <p:pic>
        <p:nvPicPr>
          <p:cNvPr id="265220" name="图片 26521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52258" name="标题 352257"/>
          <p:cNvSpPr>
            <a:spLocks noGrp="1"/>
          </p:cNvSpPr>
          <p:nvPr>
            <p:ph type="title"/>
          </p:nvPr>
        </p:nvSpPr>
        <p:spPr/>
        <p:txBody>
          <a:bodyPr anchor="ctr" anchorCtr="0"/>
          <a:p>
            <a:r>
              <a:rPr lang="zh-CN" altLang="en-US" dirty="0">
                <a:solidFill>
                  <a:srgbClr val="FFCC00"/>
                </a:solidFill>
                <a:ea typeface="隶书" panose="02010509060101010101" pitchFamily="49" charset="-122"/>
              </a:rPr>
              <a:t>动画的后期处理</a:t>
            </a:r>
            <a:endParaRPr lang="zh-CN" altLang="en-US" dirty="0">
              <a:solidFill>
                <a:srgbClr val="FFCC00"/>
              </a:solidFill>
              <a:ea typeface="隶书" panose="02010509060101010101" pitchFamily="49" charset="-122"/>
            </a:endParaRPr>
          </a:p>
        </p:txBody>
      </p:sp>
      <p:sp>
        <p:nvSpPr>
          <p:cNvPr id="352259" name="文本占位符 352258"/>
          <p:cNvSpPr>
            <a:spLocks noGrp="1"/>
          </p:cNvSpPr>
          <p:nvPr>
            <p:ph type="body" idx="1"/>
          </p:nvPr>
        </p:nvSpPr>
        <p:spPr>
          <a:xfrm>
            <a:off x="684213" y="1981200"/>
            <a:ext cx="8459787" cy="4114800"/>
          </a:xfrm>
        </p:spPr>
        <p:txBody>
          <a:bodyPr/>
          <a:p>
            <a:pPr>
              <a:lnSpc>
                <a:spcPct val="90000"/>
              </a:lnSpc>
            </a:pPr>
            <a:r>
              <a:rPr lang="zh-CN" altLang="en-US" b="1" dirty="0"/>
              <a:t>动画的后期处理</a:t>
            </a:r>
            <a:endParaRPr lang="zh-CN" altLang="en-US" b="1" dirty="0"/>
          </a:p>
          <a:p>
            <a:pPr lvl="1">
              <a:lnSpc>
                <a:spcPct val="90000"/>
              </a:lnSpc>
            </a:pPr>
            <a:r>
              <a:rPr lang="zh-CN" altLang="en-US" b="1" dirty="0"/>
              <a:t>影视片段剪辑与特技处理</a:t>
            </a:r>
            <a:endParaRPr lang="zh-CN" altLang="en-US" b="1" dirty="0"/>
          </a:p>
          <a:p>
            <a:pPr lvl="1">
              <a:lnSpc>
                <a:spcPct val="90000"/>
              </a:lnSpc>
            </a:pPr>
            <a:r>
              <a:rPr lang="zh-CN" altLang="en-US" b="1" dirty="0"/>
              <a:t>包括合成、图像</a:t>
            </a:r>
            <a:r>
              <a:rPr lang="en-US" altLang="zh-CN" b="1"/>
              <a:t>Morphing</a:t>
            </a:r>
            <a:r>
              <a:rPr lang="zh-CN" altLang="en-US" b="1"/>
              <a:t>、</a:t>
            </a:r>
            <a:r>
              <a:rPr lang="zh-CN" altLang="en-US" b="1" dirty="0"/>
              <a:t>特殊光效等</a:t>
            </a:r>
            <a:endParaRPr lang="zh-CN" altLang="en-US" b="1" dirty="0"/>
          </a:p>
          <a:p>
            <a:pPr>
              <a:lnSpc>
                <a:spcPct val="90000"/>
              </a:lnSpc>
            </a:pPr>
            <a:r>
              <a:rPr lang="zh-CN" altLang="en-US" b="1" dirty="0"/>
              <a:t>软件主要有：</a:t>
            </a:r>
            <a:endParaRPr lang="zh-CN" altLang="en-US" b="1" dirty="0"/>
          </a:p>
          <a:p>
            <a:pPr lvl="1">
              <a:lnSpc>
                <a:spcPct val="90000"/>
              </a:lnSpc>
            </a:pPr>
            <a:r>
              <a:rPr lang="en-US" altLang="zh-CN" b="1"/>
              <a:t>Discreet Logic</a:t>
            </a:r>
            <a:r>
              <a:rPr lang="zh-CN" altLang="en-US" b="1" dirty="0"/>
              <a:t>公司的</a:t>
            </a:r>
            <a:r>
              <a:rPr lang="en-US" altLang="zh-CN" b="1"/>
              <a:t>Flint</a:t>
            </a:r>
            <a:endParaRPr lang="en-US" altLang="zh-CN" b="1"/>
          </a:p>
          <a:p>
            <a:pPr lvl="1">
              <a:lnSpc>
                <a:spcPct val="90000"/>
              </a:lnSpc>
            </a:pPr>
            <a:r>
              <a:rPr lang="en-US" altLang="zh-CN" b="1"/>
              <a:t>Softimage</a:t>
            </a:r>
            <a:r>
              <a:rPr lang="zh-CN" altLang="en-US" b="1" dirty="0"/>
              <a:t>公司的</a:t>
            </a:r>
            <a:r>
              <a:rPr lang="en-US" altLang="zh-CN" b="1"/>
              <a:t>Eddie</a:t>
            </a:r>
            <a:endParaRPr lang="en-US" altLang="zh-CN" b="1"/>
          </a:p>
          <a:p>
            <a:pPr lvl="1">
              <a:lnSpc>
                <a:spcPct val="90000"/>
              </a:lnSpc>
            </a:pPr>
            <a:r>
              <a:rPr lang="en-US" altLang="zh-CN" b="1"/>
              <a:t>Alias</a:t>
            </a:r>
            <a:r>
              <a:rPr lang="zh-CN" altLang="en-US" b="1" dirty="0"/>
              <a:t>公司的</a:t>
            </a:r>
            <a:r>
              <a:rPr lang="en-US" altLang="zh-CN" b="1"/>
              <a:t>Composer</a:t>
            </a:r>
            <a:endParaRPr lang="en-US" altLang="zh-CN" b="1"/>
          </a:p>
          <a:p>
            <a:pPr lvl="1">
              <a:lnSpc>
                <a:spcPct val="90000"/>
              </a:lnSpc>
            </a:pPr>
            <a:r>
              <a:rPr lang="en-US" altLang="zh-CN" b="1"/>
              <a:t>Adobe</a:t>
            </a:r>
            <a:r>
              <a:rPr lang="zh-CN" altLang="en-US" b="1" dirty="0"/>
              <a:t>公司的</a:t>
            </a:r>
            <a:r>
              <a:rPr lang="en-US" altLang="zh-CN" b="1"/>
              <a:t>After Effects</a:t>
            </a:r>
            <a:r>
              <a:rPr lang="zh-CN" altLang="en-US" b="1"/>
              <a:t>、</a:t>
            </a:r>
            <a:r>
              <a:rPr lang="en-US" altLang="zh-CN" b="1"/>
              <a:t>Premier</a:t>
            </a:r>
            <a:r>
              <a:rPr lang="en-US" altLang="zh-CN"/>
              <a:t>   </a:t>
            </a:r>
            <a:endParaRPr lang="en-US" altLang="zh-CN"/>
          </a:p>
        </p:txBody>
      </p:sp>
      <p:pic>
        <p:nvPicPr>
          <p:cNvPr id="352260" name="图片 352259"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2259">
                                            <p:txEl>
                                              <p:charRg st="0" end="8"/>
                                            </p:txEl>
                                          </p:spTgt>
                                        </p:tgtEl>
                                        <p:attrNameLst>
                                          <p:attrName>style.visibility</p:attrName>
                                        </p:attrNameLst>
                                      </p:cBhvr>
                                      <p:to>
                                        <p:strVal val="visible"/>
                                      </p:to>
                                    </p:set>
                                    <p:animEffect transition="in" filter="wipe(left)">
                                      <p:cBhvr>
                                        <p:cTn id="7" dur="500"/>
                                        <p:tgtEl>
                                          <p:spTgt spid="352259">
                                            <p:txEl>
                                              <p:charRg st="0" end="8"/>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2259">
                                            <p:txEl>
                                              <p:charRg st="8" end="20"/>
                                            </p:txEl>
                                          </p:spTgt>
                                        </p:tgtEl>
                                        <p:attrNameLst>
                                          <p:attrName>style.visibility</p:attrName>
                                        </p:attrNameLst>
                                      </p:cBhvr>
                                      <p:to>
                                        <p:strVal val="visible"/>
                                      </p:to>
                                    </p:set>
                                    <p:animEffect transition="in" filter="wipe(left)">
                                      <p:cBhvr>
                                        <p:cTn id="10" dur="500"/>
                                        <p:tgtEl>
                                          <p:spTgt spid="352259">
                                            <p:txEl>
                                              <p:charRg st="8" end="2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2259">
                                            <p:txEl>
                                              <p:charRg st="20" end="42"/>
                                            </p:txEl>
                                          </p:spTgt>
                                        </p:tgtEl>
                                        <p:attrNameLst>
                                          <p:attrName>style.visibility</p:attrName>
                                        </p:attrNameLst>
                                      </p:cBhvr>
                                      <p:to>
                                        <p:strVal val="visible"/>
                                      </p:to>
                                    </p:set>
                                    <p:animEffect transition="in" filter="wipe(left)">
                                      <p:cBhvr>
                                        <p:cTn id="13" dur="500"/>
                                        <p:tgtEl>
                                          <p:spTgt spid="352259">
                                            <p:txEl>
                                              <p:charRg st="20" end="4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2259">
                                            <p:txEl>
                                              <p:charRg st="42" end="49"/>
                                            </p:txEl>
                                          </p:spTgt>
                                        </p:tgtEl>
                                        <p:attrNameLst>
                                          <p:attrName>style.visibility</p:attrName>
                                        </p:attrNameLst>
                                      </p:cBhvr>
                                      <p:to>
                                        <p:strVal val="visible"/>
                                      </p:to>
                                    </p:set>
                                    <p:animEffect transition="in" filter="wipe(left)">
                                      <p:cBhvr>
                                        <p:cTn id="18" dur="500"/>
                                        <p:tgtEl>
                                          <p:spTgt spid="352259">
                                            <p:txEl>
                                              <p:charRg st="42" end="49"/>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2259">
                                            <p:txEl>
                                              <p:charRg st="49" end="72"/>
                                            </p:txEl>
                                          </p:spTgt>
                                        </p:tgtEl>
                                        <p:attrNameLst>
                                          <p:attrName>style.visibility</p:attrName>
                                        </p:attrNameLst>
                                      </p:cBhvr>
                                      <p:to>
                                        <p:strVal val="visible"/>
                                      </p:to>
                                    </p:set>
                                    <p:animEffect transition="in" filter="wipe(left)">
                                      <p:cBhvr>
                                        <p:cTn id="21" dur="500"/>
                                        <p:tgtEl>
                                          <p:spTgt spid="352259">
                                            <p:txEl>
                                              <p:charRg st="49" end="7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2259">
                                            <p:txEl>
                                              <p:charRg st="72" end="90"/>
                                            </p:txEl>
                                          </p:spTgt>
                                        </p:tgtEl>
                                        <p:attrNameLst>
                                          <p:attrName>style.visibility</p:attrName>
                                        </p:attrNameLst>
                                      </p:cBhvr>
                                      <p:to>
                                        <p:strVal val="visible"/>
                                      </p:to>
                                    </p:set>
                                    <p:animEffect transition="in" filter="wipe(left)">
                                      <p:cBhvr>
                                        <p:cTn id="24" dur="500"/>
                                        <p:tgtEl>
                                          <p:spTgt spid="352259">
                                            <p:txEl>
                                              <p:charRg st="72" end="9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52259">
                                            <p:txEl>
                                              <p:charRg st="90" end="107"/>
                                            </p:txEl>
                                          </p:spTgt>
                                        </p:tgtEl>
                                        <p:attrNameLst>
                                          <p:attrName>style.visibility</p:attrName>
                                        </p:attrNameLst>
                                      </p:cBhvr>
                                      <p:to>
                                        <p:strVal val="visible"/>
                                      </p:to>
                                    </p:set>
                                    <p:animEffect transition="in" filter="wipe(left)">
                                      <p:cBhvr>
                                        <p:cTn id="27" dur="500"/>
                                        <p:tgtEl>
                                          <p:spTgt spid="352259">
                                            <p:txEl>
                                              <p:charRg st="90" end="107"/>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2259">
                                            <p:txEl>
                                              <p:charRg st="107" end="140"/>
                                            </p:txEl>
                                          </p:spTgt>
                                        </p:tgtEl>
                                        <p:attrNameLst>
                                          <p:attrName>style.visibility</p:attrName>
                                        </p:attrNameLst>
                                      </p:cBhvr>
                                      <p:to>
                                        <p:strVal val="visible"/>
                                      </p:to>
                                    </p:set>
                                    <p:animEffect transition="in" filter="wipe(left)">
                                      <p:cBhvr>
                                        <p:cTn id="30" dur="500"/>
                                        <p:tgtEl>
                                          <p:spTgt spid="352259">
                                            <p:txEl>
                                              <p:charRg st="107" end="1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56331" name="标题 56330"/>
          <p:cNvSpPr>
            <a:spLocks noGrp="1"/>
          </p:cNvSpPr>
          <p:nvPr>
            <p:ph type="title"/>
          </p:nvPr>
        </p:nvSpPr>
        <p:spPr/>
        <p:txBody>
          <a:bodyPr anchor="ctr" anchorCtr="0"/>
          <a:p>
            <a:r>
              <a:rPr lang="zh-CN" altLang="en-US" dirty="0">
                <a:solidFill>
                  <a:srgbClr val="FFCC00"/>
                </a:solidFill>
                <a:ea typeface="隶书" panose="02010509060101010101" pitchFamily="49" charset="-122"/>
              </a:rPr>
              <a:t>动画技术的起源、发展</a:t>
            </a:r>
            <a:endParaRPr lang="zh-CN" altLang="en-US" dirty="0">
              <a:solidFill>
                <a:srgbClr val="FFCC00"/>
              </a:solidFill>
              <a:ea typeface="隶书" panose="02010509060101010101" pitchFamily="49" charset="-122"/>
            </a:endParaRPr>
          </a:p>
        </p:txBody>
      </p:sp>
      <p:sp>
        <p:nvSpPr>
          <p:cNvPr id="56325" name="文本占位符 56324"/>
          <p:cNvSpPr>
            <a:spLocks noGrp="1"/>
          </p:cNvSpPr>
          <p:nvPr>
            <p:ph type="body" sz="half" idx="1"/>
          </p:nvPr>
        </p:nvSpPr>
        <p:spPr>
          <a:xfrm>
            <a:off x="827088" y="1981200"/>
            <a:ext cx="7993062" cy="1519238"/>
          </a:xfrm>
        </p:spPr>
        <p:txBody>
          <a:bodyPr/>
          <a:p>
            <a:pPr>
              <a:buClr>
                <a:schemeClr val="hlink"/>
              </a:buClr>
              <a:buSzTx/>
              <a:buFont typeface="Wingdings" panose="05000000000000000000" pitchFamily="2" charset="2"/>
            </a:pPr>
            <a:r>
              <a:rPr lang="en-US" altLang="zh-CN" sz="2800" b="1"/>
              <a:t>1996</a:t>
            </a:r>
            <a:r>
              <a:rPr lang="zh-CN" altLang="en-US" sz="2800" b="1" dirty="0"/>
              <a:t>年，</a:t>
            </a:r>
            <a:r>
              <a:rPr lang="en-US" altLang="zh-CN" sz="2800" b="1" i="1" u="sng">
                <a:solidFill>
                  <a:srgbClr val="CCFF33"/>
                </a:solidFill>
              </a:rPr>
              <a:t>《</a:t>
            </a:r>
            <a:r>
              <a:rPr lang="zh-CN" altLang="en-US" sz="2800" b="1" i="1" u="sng" dirty="0">
                <a:solidFill>
                  <a:srgbClr val="CCFF33"/>
                </a:solidFill>
              </a:rPr>
              <a:t>玩具总动员</a:t>
            </a:r>
            <a:r>
              <a:rPr lang="en-US" altLang="zh-CN" sz="2800" b="1" i="1" u="sng">
                <a:solidFill>
                  <a:srgbClr val="CCFF33"/>
                </a:solidFill>
              </a:rPr>
              <a:t>》</a:t>
            </a:r>
            <a:r>
              <a:rPr lang="en-US" altLang="zh-CN" sz="2800" b="1"/>
              <a:t> </a:t>
            </a:r>
            <a:endParaRPr lang="en-US" altLang="zh-CN" sz="2800" b="1"/>
          </a:p>
          <a:p>
            <a:pPr>
              <a:buClr>
                <a:schemeClr val="hlink"/>
              </a:buClr>
              <a:buSzTx/>
              <a:buFont typeface="Wingdings" panose="05000000000000000000" pitchFamily="2" charset="2"/>
            </a:pPr>
            <a:r>
              <a:rPr lang="zh-CN" altLang="en-US" sz="2800" b="1" dirty="0"/>
              <a:t>世界上第一部</a:t>
            </a:r>
            <a:r>
              <a:rPr lang="zh-CN" altLang="en-US" sz="2800" b="1" i="1" u="sng" dirty="0">
                <a:solidFill>
                  <a:srgbClr val="CCFF33"/>
                </a:solidFill>
              </a:rPr>
              <a:t>完全用计算机动画制作</a:t>
            </a:r>
            <a:r>
              <a:rPr lang="zh-CN" altLang="en-US" sz="2800" b="1" dirty="0"/>
              <a:t>的电影</a:t>
            </a:r>
            <a:endParaRPr lang="zh-CN" altLang="en-US" sz="2800" b="1" dirty="0"/>
          </a:p>
        </p:txBody>
      </p:sp>
      <p:sp>
        <p:nvSpPr>
          <p:cNvPr id="56332" name="矩形 56331"/>
          <p:cNvSpPr/>
          <p:nvPr/>
        </p:nvSpPr>
        <p:spPr>
          <a:xfrm>
            <a:off x="828675" y="3636963"/>
            <a:ext cx="7847013" cy="288766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8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1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a:r>
              <a:rPr lang="en-US" altLang="zh-CN" b="1"/>
              <a:t>3000</a:t>
            </a:r>
            <a:r>
              <a:rPr lang="zh-CN" altLang="en-US" b="1" dirty="0"/>
              <a:t>万美元的投资 </a:t>
            </a:r>
            <a:endParaRPr lang="zh-CN" altLang="en-US" b="1" dirty="0"/>
          </a:p>
          <a:p>
            <a:pPr lvl="0"/>
            <a:r>
              <a:rPr lang="zh-CN" altLang="en-US" b="1" dirty="0"/>
              <a:t>获得了破</a:t>
            </a:r>
            <a:r>
              <a:rPr lang="zh-CN" altLang="en-US" b="1" dirty="0"/>
              <a:t>记录的</a:t>
            </a:r>
            <a:r>
              <a:rPr lang="en-US" altLang="zh-CN" b="1"/>
              <a:t>3.5</a:t>
            </a:r>
            <a:r>
              <a:rPr lang="zh-CN" altLang="en-US" b="1" dirty="0"/>
              <a:t>亿美元的票房收入</a:t>
            </a:r>
            <a:endParaRPr lang="zh-CN" altLang="en-US" b="1" dirty="0"/>
          </a:p>
          <a:p>
            <a:pPr lvl="0"/>
            <a:r>
              <a:rPr lang="zh-CN" altLang="en-US" b="1" dirty="0"/>
              <a:t>还获得</a:t>
            </a:r>
            <a:r>
              <a:rPr lang="zh-CN" altLang="en-US" b="1" dirty="0"/>
              <a:t>奥斯卡最佳剧本奖的提名</a:t>
            </a:r>
            <a:endParaRPr lang="zh-CN" altLang="en-US" b="1" dirty="0"/>
          </a:p>
          <a:p>
            <a:pPr lvl="0"/>
            <a:r>
              <a:rPr lang="zh-CN" altLang="en-US" b="1" dirty="0"/>
              <a:t>其意义在于：给电影制作开辟了全新道路 </a:t>
            </a:r>
            <a:endParaRPr lang="zh-CN" altLang="en-US" b="1" dirty="0"/>
          </a:p>
        </p:txBody>
      </p:sp>
      <p:pic>
        <p:nvPicPr>
          <p:cNvPr id="56337" name="图片 56336" descr="ht"/>
          <p:cNvPicPr>
            <a:picLocks noChangeAspect="1"/>
          </p:cNvPicPr>
          <p:nvPr/>
        </p:nvPicPr>
        <p:blipFill>
          <a:blip r:embed="rId2"/>
          <a:stretch>
            <a:fillRect/>
          </a:stretch>
        </p:blipFill>
        <p:spPr>
          <a:xfrm>
            <a:off x="0" y="0"/>
            <a:ext cx="1133475" cy="1143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32"/>
                                        </p:tgtEl>
                                        <p:attrNameLst>
                                          <p:attrName>style.visibility</p:attrName>
                                        </p:attrNameLst>
                                      </p:cBhvr>
                                      <p:to>
                                        <p:strVal val="visible"/>
                                      </p:to>
                                    </p:set>
                                    <p:animEffect transition="in" filter="wipe(left)">
                                      <p:cBhvr>
                                        <p:cTn id="7" dur="500"/>
                                        <p:tgtEl>
                                          <p:spTgt spid="5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effectLst>
                  <a:outerShdw blurRad="38100" dist="38100" dir="2700000">
                    <a:srgbClr val="C0C0C0"/>
                  </a:outerShdw>
                </a:effectLst>
                <a:latin typeface="Arial" panose="020B0604020202020204" pitchFamily="34" charset="0"/>
              </a:rPr>
            </a:fld>
            <a:endParaRPr lang="zh-CN" altLang="en-US" dirty="0">
              <a:effectLst>
                <a:outerShdw blurRad="38100" dist="38100" dir="2700000">
                  <a:srgbClr val="C0C0C0"/>
                </a:outerShdw>
              </a:effectLst>
              <a:latin typeface="Arial" panose="020B0604020202020204" pitchFamily="34" charset="0"/>
            </a:endParaRPr>
          </a:p>
        </p:txBody>
      </p:sp>
      <p:sp>
        <p:nvSpPr>
          <p:cNvPr id="328706" name="标题 328705"/>
          <p:cNvSpPr>
            <a:spLocks noGrp="1"/>
          </p:cNvSpPr>
          <p:nvPr>
            <p:ph type="title"/>
          </p:nvPr>
        </p:nvSpPr>
        <p:spPr/>
        <p:txBody>
          <a:bodyPr anchor="ctr" anchorCtr="0"/>
          <a:p>
            <a:r>
              <a:rPr lang="zh-CN" altLang="en-US" dirty="0">
                <a:solidFill>
                  <a:srgbClr val="FFCC00"/>
                </a:solidFill>
                <a:ea typeface="隶书" panose="02010509060101010101" pitchFamily="49" charset="-122"/>
              </a:rPr>
              <a:t>国内作品里程碑</a:t>
            </a:r>
            <a:endParaRPr lang="zh-CN" altLang="en-US" dirty="0">
              <a:solidFill>
                <a:srgbClr val="FFCC00"/>
              </a:solidFill>
              <a:ea typeface="隶书" panose="02010509060101010101" pitchFamily="49" charset="-122"/>
            </a:endParaRPr>
          </a:p>
        </p:txBody>
      </p:sp>
      <p:sp>
        <p:nvSpPr>
          <p:cNvPr id="328707" name="文本占位符 328706"/>
          <p:cNvSpPr>
            <a:spLocks noGrp="1"/>
          </p:cNvSpPr>
          <p:nvPr>
            <p:ph type="body" idx="1"/>
          </p:nvPr>
        </p:nvSpPr>
        <p:spPr>
          <a:xfrm>
            <a:off x="827088" y="1844675"/>
            <a:ext cx="8316912" cy="4392613"/>
          </a:xfrm>
        </p:spPr>
        <p:txBody>
          <a:bodyPr/>
          <a:p>
            <a:pPr marL="476250" indent="-476250" defTabSz="914400">
              <a:lnSpc>
                <a:spcPct val="150000"/>
              </a:lnSpc>
              <a:tabLst>
                <a:tab pos="476250" algn="l"/>
              </a:tabLst>
            </a:pPr>
            <a:r>
              <a:rPr lang="zh-CN" altLang="en-US" sz="2400" b="1" dirty="0"/>
              <a:t>电影</a:t>
            </a:r>
            <a:r>
              <a:rPr lang="en-US" altLang="zh-CN" sz="2400" b="1"/>
              <a:t>《</a:t>
            </a:r>
            <a:r>
              <a:rPr lang="zh-CN" altLang="en-US" sz="2400" b="1" dirty="0"/>
              <a:t>相似</a:t>
            </a:r>
            <a:r>
              <a:rPr lang="en-US" altLang="zh-CN" sz="2400" b="1"/>
              <a:t>》</a:t>
            </a:r>
            <a:endParaRPr lang="en-US" altLang="zh-CN" sz="2400" b="1"/>
          </a:p>
          <a:p>
            <a:pPr marL="1041400" lvl="1" defTabSz="914400">
              <a:lnSpc>
                <a:spcPct val="150000"/>
              </a:lnSpc>
              <a:tabLst>
                <a:tab pos="476250" algn="l"/>
              </a:tabLst>
            </a:pPr>
            <a:r>
              <a:rPr lang="en-US" altLang="zh-CN" sz="2000" b="1"/>
              <a:t> 92</a:t>
            </a:r>
            <a:r>
              <a:rPr lang="zh-CN" altLang="en-US" sz="2000" b="1" dirty="0"/>
              <a:t>年，北方工大</a:t>
            </a:r>
            <a:r>
              <a:rPr lang="en-US" altLang="zh-CN" sz="2000" b="1"/>
              <a:t>CAD</a:t>
            </a:r>
            <a:r>
              <a:rPr lang="zh-CN" altLang="en-US" sz="2000" b="1" dirty="0"/>
              <a:t>中心，</a:t>
            </a:r>
            <a:r>
              <a:rPr lang="en-US" altLang="zh-CN" sz="2000" b="1"/>
              <a:t>SGI</a:t>
            </a:r>
            <a:r>
              <a:rPr lang="zh-CN" altLang="en-US" sz="2000" b="1" dirty="0"/>
              <a:t>工作站，用</a:t>
            </a:r>
            <a:r>
              <a:rPr lang="en-US" altLang="zh-CN" sz="2000" b="1"/>
              <a:t>C</a:t>
            </a:r>
            <a:r>
              <a:rPr lang="zh-CN" altLang="en-US" sz="2000" b="1" dirty="0"/>
              <a:t>语言编写</a:t>
            </a:r>
            <a:endParaRPr lang="zh-CN" altLang="en-US" sz="2000" b="1" dirty="0"/>
          </a:p>
          <a:p>
            <a:pPr marL="1041400" lvl="1" defTabSz="914400">
              <a:lnSpc>
                <a:spcPct val="150000"/>
              </a:lnSpc>
              <a:tabLst>
                <a:tab pos="476250" algn="l"/>
              </a:tabLst>
            </a:pPr>
            <a:r>
              <a:rPr lang="en-US" altLang="zh-CN" sz="2000" b="1"/>
              <a:t>93</a:t>
            </a:r>
            <a:r>
              <a:rPr lang="zh-CN" altLang="en-US" sz="2000" b="1" dirty="0"/>
              <a:t>年北京科教厂优秀电影特别奖</a:t>
            </a:r>
            <a:endParaRPr lang="zh-CN" altLang="en-US" sz="2000" b="1" dirty="0"/>
          </a:p>
          <a:p>
            <a:pPr marL="1041400" lvl="1" defTabSz="914400">
              <a:lnSpc>
                <a:spcPct val="150000"/>
              </a:lnSpc>
              <a:tabLst>
                <a:tab pos="476250" algn="l"/>
              </a:tabLst>
            </a:pPr>
            <a:r>
              <a:rPr lang="en-US" altLang="zh-CN" sz="2000" b="1"/>
              <a:t>93</a:t>
            </a:r>
            <a:r>
              <a:rPr lang="zh-CN" altLang="en-US" sz="2000" b="1" dirty="0"/>
              <a:t>年广电部科技进步二等奖</a:t>
            </a:r>
            <a:endParaRPr lang="zh-CN" altLang="en-US" sz="2000" b="1" dirty="0"/>
          </a:p>
          <a:p>
            <a:pPr marL="476250" indent="-476250" defTabSz="914400">
              <a:lnSpc>
                <a:spcPct val="150000"/>
              </a:lnSpc>
              <a:tabLst>
                <a:tab pos="476250" algn="l"/>
              </a:tabLst>
            </a:pPr>
            <a:r>
              <a:rPr lang="zh-CN" altLang="en-US" sz="2400" b="1" dirty="0"/>
              <a:t>儿童寓言电视片</a:t>
            </a:r>
            <a:r>
              <a:rPr lang="en-US" altLang="zh-CN" sz="2400" b="1"/>
              <a:t>《</a:t>
            </a:r>
            <a:r>
              <a:rPr lang="zh-CN" altLang="en-US" sz="2400" b="1" dirty="0"/>
              <a:t>咪咪钓鱼</a:t>
            </a:r>
            <a:r>
              <a:rPr lang="en-US" altLang="zh-CN" sz="2400" b="1"/>
              <a:t>》</a:t>
            </a:r>
            <a:endParaRPr lang="en-US" altLang="zh-CN" sz="2400" b="1"/>
          </a:p>
          <a:p>
            <a:pPr marL="1041400" lvl="1" defTabSz="914400">
              <a:lnSpc>
                <a:spcPct val="150000"/>
              </a:lnSpc>
              <a:tabLst>
                <a:tab pos="476250" algn="l"/>
              </a:tabLst>
            </a:pPr>
            <a:r>
              <a:rPr lang="en-US" altLang="zh-CN" sz="2000" b="1"/>
              <a:t>386</a:t>
            </a:r>
            <a:r>
              <a:rPr lang="zh-CN" altLang="en-US" sz="2000" b="1" dirty="0"/>
              <a:t>上，</a:t>
            </a:r>
            <a:r>
              <a:rPr lang="en-US" altLang="zh-CN" sz="2000" b="1"/>
              <a:t>C</a:t>
            </a:r>
            <a:r>
              <a:rPr lang="zh-CN" altLang="en-US" sz="2000" b="1" dirty="0"/>
              <a:t>语言编写，</a:t>
            </a:r>
            <a:r>
              <a:rPr lang="en-US" altLang="zh-CN" sz="2000" b="1"/>
              <a:t>10</a:t>
            </a:r>
            <a:r>
              <a:rPr lang="zh-CN" altLang="en-US" sz="2000" b="1" dirty="0"/>
              <a:t>分钟，</a:t>
            </a:r>
            <a:r>
              <a:rPr lang="en-US" altLang="zh-CN" sz="2000" b="1"/>
              <a:t>5</a:t>
            </a:r>
            <a:r>
              <a:rPr lang="zh-CN" altLang="en-US" sz="2000" b="1"/>
              <a:t>人</a:t>
            </a:r>
            <a:r>
              <a:rPr lang="en-US" altLang="zh-CN" sz="2000" b="1"/>
              <a:t>10</a:t>
            </a:r>
            <a:r>
              <a:rPr lang="zh-CN" altLang="en-US" sz="2000" b="1" dirty="0"/>
              <a:t>个月</a:t>
            </a:r>
            <a:endParaRPr lang="zh-CN" altLang="en-US" sz="2000" b="1" dirty="0"/>
          </a:p>
          <a:p>
            <a:pPr marL="476250" indent="-476250" defTabSz="914400">
              <a:lnSpc>
                <a:spcPct val="150000"/>
              </a:lnSpc>
              <a:tabLst>
                <a:tab pos="476250" algn="l"/>
              </a:tabLst>
            </a:pPr>
            <a:r>
              <a:rPr lang="zh-CN" altLang="en-US" sz="2400" b="1" dirty="0"/>
              <a:t>浙江大学，中科院计算所，数学所等</a:t>
            </a:r>
            <a:endParaRPr lang="zh-CN" altLang="en-US" sz="2400" b="1" dirty="0"/>
          </a:p>
        </p:txBody>
      </p:sp>
      <p:pic>
        <p:nvPicPr>
          <p:cNvPr id="328708" name="图片 328707" descr="ht"/>
          <p:cNvPicPr>
            <a:picLocks noChangeAspect="1"/>
          </p:cNvPicPr>
          <p:nvPr/>
        </p:nvPicPr>
        <p:blipFill>
          <a:blip r:embed="rId1"/>
          <a:stretch>
            <a:fillRect/>
          </a:stretch>
        </p:blipFill>
        <p:spPr>
          <a:xfrm>
            <a:off x="0" y="0"/>
            <a:ext cx="1133475" cy="1143000"/>
          </a:xfrm>
          <a:prstGeom prst="rect">
            <a:avLst/>
          </a:prstGeom>
          <a:noFill/>
          <a:ln w="9525">
            <a:noFill/>
          </a:ln>
        </p:spPr>
      </p:pic>
    </p:spTree>
  </p:cSld>
  <p:clrMapOvr>
    <a:masterClrMapping/>
  </p:clrMapOvr>
</p:sld>
</file>

<file path=ppt/tags/tag1.xml><?xml version="1.0" encoding="utf-8"?>
<p:tagLst xmlns:p="http://schemas.openxmlformats.org/presentationml/2006/main">
  <p:tag name="REFSHAPE" val="464342516"/>
  <p:tag name="KSO_WM_UNIT_PLACING_PICTURE_USER_VIEWPORT" val="{&quot;height&quot;:10950,&quot;width&quot;:7500}"/>
</p:tagLst>
</file>

<file path=ppt/tags/tag2.xml><?xml version="1.0" encoding="utf-8"?>
<p:tagLst xmlns:p="http://schemas.openxmlformats.org/presentationml/2006/main">
  <p:tag name="KSO_WM_UNIT_PLACING_PICTURE_USER_VIEWPORT" val="{&quot;height&quot;:1800,&quot;width&quot;:1785}"/>
</p:tagLst>
</file>

<file path=ppt/tags/tag3.xml><?xml version="1.0" encoding="utf-8"?>
<p:tagLst xmlns:p="http://schemas.openxmlformats.org/presentationml/2006/main">
  <p:tag name="REFSHAPE" val="670838228"/>
  <p:tag name="KSO_WM_UNIT_PLACING_PICTURE_USER_VIEWPORT" val="{&quot;height&quot;:2520,&quot;width&quot;:3795}"/>
</p:tagLst>
</file>

<file path=ppt/theme/theme1.xml><?xml version="1.0" encoding="utf-8"?>
<a:theme xmlns:a="http://schemas.openxmlformats.org/drawingml/2006/main" name="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Digital Dots">
  <a:themeElements>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99"/>
        </a:lt1>
        <a:dk2>
          <a:srgbClr val="FFFFFF"/>
        </a:dk2>
        <a:lt2>
          <a:srgbClr val="00008A"/>
        </a:lt2>
        <a:accent1>
          <a:srgbClr val="0099FF"/>
        </a:accent1>
        <a:accent2>
          <a:srgbClr val="00007A"/>
        </a:accent2>
        <a:accent3>
          <a:srgbClr val="AAAACA"/>
        </a:accent3>
        <a:accent4>
          <a:srgbClr val="DCDCDC"/>
        </a:accent4>
        <a:accent5>
          <a:srgbClr val="AACAFF"/>
        </a:accent5>
        <a:accent6>
          <a:srgbClr val="00006D"/>
        </a:accent6>
        <a:hlink>
          <a:srgbClr val="EAEAEA"/>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DFDEF6"/>
        </a:dk2>
        <a:lt2>
          <a:srgbClr val="5B5B89"/>
        </a:lt2>
        <a:accent1>
          <a:srgbClr val="6666FF"/>
        </a:accent1>
        <a:accent2>
          <a:srgbClr val="52527C"/>
        </a:accent2>
        <a:accent3>
          <a:srgbClr val="B9B9CA"/>
        </a:accent3>
        <a:accent4>
          <a:srgbClr val="DCDCDC"/>
        </a:accent4>
        <a:accent5>
          <a:srgbClr val="B9B9FF"/>
        </a:accent5>
        <a:accent6>
          <a:srgbClr val="49496F"/>
        </a:accent6>
        <a:hlink>
          <a:srgbClr val="9999FF"/>
        </a:hlink>
        <a:folHlink>
          <a:srgbClr val="CCCCFF"/>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FFFFCC"/>
        </a:dk2>
        <a:lt2>
          <a:srgbClr val="700000"/>
        </a:lt2>
        <a:accent1>
          <a:srgbClr val="BE7960"/>
        </a:accent1>
        <a:accent2>
          <a:srgbClr val="600000"/>
        </a:accent2>
        <a:accent3>
          <a:srgbClr val="C1AAAA"/>
        </a:accent3>
        <a:accent4>
          <a:srgbClr val="DCDCDC"/>
        </a:accent4>
        <a:accent5>
          <a:srgbClr val="DBBEB7"/>
        </a:accent5>
        <a:accent6>
          <a:srgbClr val="55000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2F2F2"/>
        </a:accent5>
        <a:accent6>
          <a:srgbClr val="AEA169"/>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CCD5C7"/>
        </a:dk2>
        <a:lt2>
          <a:srgbClr val="5B5E52"/>
        </a:lt2>
        <a:accent1>
          <a:srgbClr val="809EA8"/>
        </a:accent1>
        <a:accent2>
          <a:srgbClr val="4F5147"/>
        </a:accent2>
        <a:accent3>
          <a:srgbClr val="B9BAB6"/>
        </a:accent3>
        <a:accent4>
          <a:srgbClr val="DCDCDC"/>
        </a:accent4>
        <a:accent5>
          <a:srgbClr val="C1CCD0"/>
        </a:accent5>
        <a:accent6>
          <a:srgbClr val="46483F"/>
        </a:accent6>
        <a:hlink>
          <a:srgbClr val="AAA854"/>
        </a:hlink>
        <a:folHlink>
          <a:srgbClr val="E1D09F"/>
        </a:folHlink>
      </a:clrScheme>
      <a:clrMap bg1="lt1" tx1="dk1" bg2="lt2" tx2="dk2" accent1="accent1" accent2="accent2" accent3="accent3" accent4="accent4" accent5="accent5" accent6="accent6" hlink="hlink" folHlink="folHlink"/>
    </a:extraClrScheme>
    <a:extraClrScheme>
      <a:clrScheme name="">
        <a:dk1>
          <a:srgbClr val="FFFFFF"/>
        </a:dk1>
        <a:lt1>
          <a:srgbClr val="4E5D31"/>
        </a:lt1>
        <a:dk2>
          <a:srgbClr val="FFFFCC"/>
        </a:dk2>
        <a:lt2>
          <a:srgbClr val="46532B"/>
        </a:lt2>
        <a:accent1>
          <a:srgbClr val="8F8C00"/>
        </a:accent1>
        <a:accent2>
          <a:srgbClr val="424F29"/>
        </a:accent2>
        <a:accent3>
          <a:srgbClr val="B3B6AD"/>
        </a:accent3>
        <a:accent4>
          <a:srgbClr val="DCDCDC"/>
        </a:accent4>
        <a:accent5>
          <a:srgbClr val="C6C5AA"/>
        </a:accent5>
        <a:accent6>
          <a:srgbClr val="3A4624"/>
        </a:accent6>
        <a:hlink>
          <a:srgbClr val="33CC33"/>
        </a:hlink>
        <a:folHlink>
          <a:srgbClr val="00A1B2"/>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7673"/>
        </a:lt2>
        <a:accent1>
          <a:srgbClr val="33CCCC"/>
        </a:accent1>
        <a:accent2>
          <a:srgbClr val="006462"/>
        </a:accent2>
        <a:accent3>
          <a:srgbClr val="AAC1C1"/>
        </a:accent3>
        <a:accent4>
          <a:srgbClr val="DCDCDC"/>
        </a:accent4>
        <a:accent5>
          <a:srgbClr val="ADE2E2"/>
        </a:accent5>
        <a:accent6>
          <a:srgbClr val="005957"/>
        </a:accent6>
        <a:hlink>
          <a:srgbClr val="FFCC00"/>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AA6A4"/>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
        <a:dk1>
          <a:srgbClr val="000000"/>
        </a:dk1>
        <a:lt1>
          <a:srgbClr val="EAEAEA"/>
        </a:lt1>
        <a:dk2>
          <a:srgbClr val="000000"/>
        </a:dk2>
        <a:lt2>
          <a:srgbClr val="D1D1D1"/>
        </a:lt2>
        <a:accent1>
          <a:srgbClr val="CCECFF"/>
        </a:accent1>
        <a:accent2>
          <a:srgbClr val="B2B2B2"/>
        </a:accent2>
        <a:accent3>
          <a:srgbClr val="F2F2F2"/>
        </a:accent3>
        <a:accent4>
          <a:srgbClr val="000000"/>
        </a:accent4>
        <a:accent5>
          <a:srgbClr val="E2F4FF"/>
        </a:accent5>
        <a:accent6>
          <a:srgbClr val="9F9F9F"/>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 Dots</Template>
  <TotalTime>0</TotalTime>
  <Words>7053</Words>
  <Application>WPS 演示</Application>
  <PresentationFormat>在屏幕上显示</PresentationFormat>
  <Paragraphs>886</Paragraphs>
  <Slides>76</Slides>
  <Notes>63</Notes>
  <HiddenSlides>0</HiddenSlides>
  <MMClips>0</MMClips>
  <ScaleCrop>false</ScaleCrop>
  <HeadingPairs>
    <vt:vector size="8" baseType="variant">
      <vt:variant>
        <vt:lpstr>已用的字体</vt:lpstr>
      </vt:variant>
      <vt:variant>
        <vt:i4>13</vt:i4>
      </vt:variant>
      <vt:variant>
        <vt:lpstr>主题</vt:lpstr>
      </vt:variant>
      <vt:variant>
        <vt:i4>18</vt:i4>
      </vt:variant>
      <vt:variant>
        <vt:lpstr>嵌入 OLE 服务器</vt:lpstr>
      </vt:variant>
      <vt:variant>
        <vt:i4>8</vt:i4>
      </vt:variant>
      <vt:variant>
        <vt:lpstr>幻灯片标题</vt:lpstr>
      </vt:variant>
      <vt:variant>
        <vt:i4>76</vt:i4>
      </vt:variant>
    </vt:vector>
  </HeadingPairs>
  <TitlesOfParts>
    <vt:vector size="115" baseType="lpstr">
      <vt:lpstr>Arial</vt:lpstr>
      <vt:lpstr>宋体</vt:lpstr>
      <vt:lpstr>Wingdings</vt:lpstr>
      <vt:lpstr>隶书</vt:lpstr>
      <vt:lpstr>微软雅黑</vt:lpstr>
      <vt:lpstr>Arial Unicode MS</vt:lpstr>
      <vt:lpstr>Times New Roman</vt:lpstr>
      <vt:lpstr>黑体</vt:lpstr>
      <vt:lpstr>Tahoma</vt:lpstr>
      <vt:lpstr>Wingdings</vt:lpstr>
      <vt:lpstr>方正舒体</vt:lpstr>
      <vt:lpstr>楷体_GB2312</vt:lpstr>
      <vt:lpstr>新宋体</vt:lpstr>
      <vt:lpstr>Digital Dots</vt:lpstr>
      <vt:lpstr>1_Digital Dots</vt:lpstr>
      <vt:lpstr>2_Digital Dots</vt:lpstr>
      <vt:lpstr>4_Digital Dots</vt:lpstr>
      <vt:lpstr>3_Digital Dots</vt:lpstr>
      <vt:lpstr>5_Digital Dots</vt:lpstr>
      <vt:lpstr>6_Digital Dots</vt:lpstr>
      <vt:lpstr>7_Digital Dots</vt:lpstr>
      <vt:lpstr>8_Digital Dots</vt:lpstr>
      <vt:lpstr>9_Digital Dots</vt:lpstr>
      <vt:lpstr>10_Digital Dots</vt:lpstr>
      <vt:lpstr>11_Digital Dots</vt:lpstr>
      <vt:lpstr>12_Digital Dots</vt:lpstr>
      <vt:lpstr>13_Digital Dots</vt:lpstr>
      <vt:lpstr>14_Digital Dots</vt:lpstr>
      <vt:lpstr>15_Digital Dots</vt:lpstr>
      <vt:lpstr>16_Digital Dots</vt:lpstr>
      <vt:lpstr>17_Digital Dots</vt:lpstr>
      <vt:lpstr>Word.Picture.8</vt:lpstr>
      <vt:lpstr>Equation.3</vt:lpstr>
      <vt:lpstr>Equation.3</vt:lpstr>
      <vt:lpstr>Equation.3</vt:lpstr>
      <vt:lpstr>Equation.3</vt:lpstr>
      <vt:lpstr>Word.Picture.8</vt:lpstr>
      <vt:lpstr>Word.Picture.8</vt:lpstr>
      <vt:lpstr>Word.Picture.8</vt:lpstr>
      <vt:lpstr>第10章计算机动画	</vt:lpstr>
      <vt:lpstr>10.1动画技术的起源、发展与应用	</vt:lpstr>
      <vt:lpstr>动画技术的起源、发展</vt:lpstr>
      <vt:lpstr>动画技术的起源、发展</vt:lpstr>
      <vt:lpstr>动画技术的起源、发展</vt:lpstr>
      <vt:lpstr>动画技术的起源、发展</vt:lpstr>
      <vt:lpstr>动画技术的起源、发展</vt:lpstr>
      <vt:lpstr>动画技术的起源、发展</vt:lpstr>
      <vt:lpstr>国内作品里程碑</vt:lpstr>
      <vt:lpstr>计算机动画的应用</vt:lpstr>
      <vt:lpstr>计算机动画的未来</vt:lpstr>
      <vt:lpstr>计算机动画的未来</vt:lpstr>
      <vt:lpstr>计算机动画的未来</vt:lpstr>
      <vt:lpstr>计算机动画的未来</vt:lpstr>
      <vt:lpstr>PowerPoint 演示文稿</vt:lpstr>
      <vt:lpstr>计算机动画简介 </vt:lpstr>
      <vt:lpstr>计算机动画简介 </vt:lpstr>
      <vt:lpstr>计算机动画简介 </vt:lpstr>
      <vt:lpstr>计算机在动画中所起的作用 </vt:lpstr>
      <vt:lpstr>计算机在动画中所起的作用 </vt:lpstr>
      <vt:lpstr>计算机动画系统的分类</vt:lpstr>
      <vt:lpstr>计算机辅助二维动画</vt:lpstr>
      <vt:lpstr>计算机辅助三维动画</vt:lpstr>
      <vt:lpstr>计算机辅助三维动画</vt:lpstr>
      <vt:lpstr>实时动画和逐帧动画</vt:lpstr>
      <vt:lpstr>电影拍摄与电视拍摄</vt:lpstr>
      <vt:lpstr>特殊效果</vt:lpstr>
      <vt:lpstr>PowerPoint 演示文稿</vt:lpstr>
      <vt:lpstr>PowerPoint 演示文稿</vt:lpstr>
      <vt:lpstr>主要的动画技术</vt:lpstr>
      <vt:lpstr>参数关键帧技术</vt:lpstr>
      <vt:lpstr>参数关键帧技术</vt:lpstr>
      <vt:lpstr>参数关键帧技术</vt:lpstr>
      <vt:lpstr>参数关键帧技术</vt:lpstr>
      <vt:lpstr>PowerPoint 演示文稿</vt:lpstr>
      <vt:lpstr>PowerPoint 演示文稿</vt:lpstr>
      <vt:lpstr>PowerPoint 演示文稿</vt:lpstr>
      <vt:lpstr>PowerPoint 演示文稿</vt:lpstr>
      <vt:lpstr>参数关键帧技术</vt:lpstr>
      <vt:lpstr>样条驱动技术</vt:lpstr>
      <vt:lpstr>样条驱动技术</vt:lpstr>
      <vt:lpstr>样条驱动技术</vt:lpstr>
      <vt:lpstr>样条驱动技术</vt:lpstr>
      <vt:lpstr>变形技术 </vt:lpstr>
      <vt:lpstr>变形技术</vt:lpstr>
      <vt:lpstr>变形技术</vt:lpstr>
      <vt:lpstr>变形技术</vt:lpstr>
      <vt:lpstr>变形技术</vt:lpstr>
      <vt:lpstr>变形技术</vt:lpstr>
      <vt:lpstr>变形技术</vt:lpstr>
      <vt:lpstr>变形技术</vt:lpstr>
      <vt:lpstr>变形技术</vt:lpstr>
      <vt:lpstr>过程动画技术 </vt:lpstr>
      <vt:lpstr>过程动画技术 </vt:lpstr>
      <vt:lpstr>过程动画技术 </vt:lpstr>
      <vt:lpstr>过程动画技术 </vt:lpstr>
      <vt:lpstr>过程动画技术 </vt:lpstr>
      <vt:lpstr>关节动画与人体动画技术 </vt:lpstr>
      <vt:lpstr>关节动画与人体动画技术 </vt:lpstr>
      <vt:lpstr>关节动画与人体动画技术 </vt:lpstr>
      <vt:lpstr>基于物理模型的动画技术 </vt:lpstr>
      <vt:lpstr>基于物理模型的动画技术 </vt:lpstr>
      <vt:lpstr>行为动画 </vt:lpstr>
      <vt:lpstr>行为动画 </vt:lpstr>
      <vt:lpstr>运动捕获技术</vt:lpstr>
      <vt:lpstr>运动捕获技术</vt:lpstr>
      <vt:lpstr>运动捕获技术</vt:lpstr>
      <vt:lpstr>运动捕获技术</vt:lpstr>
      <vt:lpstr>运动捕获技术</vt:lpstr>
      <vt:lpstr>PowerPoint 演示文稿</vt:lpstr>
      <vt:lpstr>微机上的二维动画软件</vt:lpstr>
      <vt:lpstr>常用的三维动画软件</vt:lpstr>
      <vt:lpstr>常用的三维动画软件</vt:lpstr>
      <vt:lpstr>常用的三维动画软件</vt:lpstr>
      <vt:lpstr>常用的三维动画软件</vt:lpstr>
      <vt:lpstr>动画的后期处理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计算机动画</dc:title>
  <dc:creator/>
  <cp:lastModifiedBy>刘惠义</cp:lastModifiedBy>
  <cp:revision>109</cp:revision>
  <dcterms:created xsi:type="dcterms:W3CDTF">2003-04-27T02:42:00Z</dcterms:created>
  <dcterms:modified xsi:type="dcterms:W3CDTF">2022-04-09T07:15:56Z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EC1E790814DB4505AAC44F1B479B301A</vt:lpwstr>
  </property>
  <property fmtid="{D5CDD505-2E9C-101B-9397-08002B2CF9AE}" pid="3" name="KSOProductBuildVer">
    <vt:lpwstr>2052-11.1.0.11636</vt:lpwstr>
  </property>
</Properties>
</file>